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63" r:id="rId10"/>
    <p:sldId id="264" r:id="rId11"/>
    <p:sldId id="265" r:id="rId12"/>
    <p:sldId id="266" r:id="rId13"/>
    <p:sldId id="257" r:id="rId14"/>
    <p:sldId id="267" r:id="rId15"/>
    <p:sldId id="268" r:id="rId16"/>
    <p:sldId id="269" r:id="rId17"/>
    <p:sldId id="270" r:id="rId18"/>
    <p:sldId id="271" r:id="rId19"/>
    <p:sldId id="272" r:id="rId20"/>
    <p:sldId id="273" r:id="rId21"/>
    <p:sldId id="274" r:id="rId22"/>
    <p:sldId id="258" r:id="rId23"/>
    <p:sldId id="283" r:id="rId24"/>
    <p:sldId id="284" r:id="rId25"/>
    <p:sldId id="275" r:id="rId26"/>
    <p:sldId id="276" r:id="rId27"/>
    <p:sldId id="277" r:id="rId28"/>
    <p:sldId id="278" r:id="rId29"/>
    <p:sldId id="279" r:id="rId30"/>
    <p:sldId id="280" r:id="rId31"/>
    <p:sldId id="281"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03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103317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164264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2423070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2495438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3784764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2788366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305168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84866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164581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333105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74E7E-F5DD-4A77-8135-E7E216D6AAB2}" type="datetimeFigureOut">
              <a:rPr lang="ms-MY" smtClean="0"/>
              <a:pPr/>
              <a:t>14/08/2013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200383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74E7E-F5DD-4A77-8135-E7E216D6AAB2}" type="datetimeFigureOut">
              <a:rPr lang="ms-MY" smtClean="0"/>
              <a:pPr/>
              <a:t>14/08/2013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F5E12-0BD7-452C-8565-71EF5A0F886A}" type="slidenum">
              <a:rPr lang="ms-MY" smtClean="0"/>
              <a:pPr/>
              <a:t>‹#›</a:t>
            </a:fld>
            <a:endParaRPr lang="ms-MY"/>
          </a:p>
        </p:txBody>
      </p:sp>
    </p:spTree>
    <p:extLst>
      <p:ext uri="{BB962C8B-B14F-4D97-AF65-F5344CB8AC3E}">
        <p14:creationId xmlns:p14="http://schemas.microsoft.com/office/powerpoint/2010/main" xmlns="" val="396798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E275D-F4EF-4F5D-AF67-694854F07B93}"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E968E-8450-4AD2-8249-6CB33C5797E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8/14/2013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190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4" y="0"/>
            <a:ext cx="91474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29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nip Diagonal Corner Rectangle 2"/>
          <p:cNvSpPr/>
          <p:nvPr/>
        </p:nvSpPr>
        <p:spPr>
          <a:xfrm>
            <a:off x="251520" y="2276872"/>
            <a:ext cx="8424936" cy="1368152"/>
          </a:xfrm>
          <a:prstGeom prst="snip2DiagRect">
            <a:avLst/>
          </a:prstGeom>
          <a:solidFill>
            <a:schemeClr val="accent6">
              <a:lumMod val="75000"/>
            </a:schemeClr>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menghormati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hayati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adab-adab</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akhlak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soleh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Muhsin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4" name="Snip Diagonal Corner Rectangle 3"/>
          <p:cNvSpPr/>
          <p:nvPr/>
        </p:nvSpPr>
        <p:spPr>
          <a:xfrm>
            <a:off x="251520" y="1268760"/>
            <a:ext cx="8400426" cy="936104"/>
          </a:xfrm>
          <a:prstGeom prst="snip2DiagRect">
            <a:avLst/>
          </a:prstGeom>
          <a:solidFill>
            <a:srgbClr val="D60093"/>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mewujudkan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kestabilan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keharmonian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1520" y="332656"/>
            <a:ext cx="8639673" cy="553998"/>
          </a:xfrm>
          <a:prstGeom prst="rect">
            <a:avLst/>
          </a:prstGeom>
        </p:spPr>
        <p:txBody>
          <a:bodyPr wrap="none">
            <a:spAutoFit/>
          </a:bodyPr>
          <a:lstStyle/>
          <a:p>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Sifat</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sikap</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seorang</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beradab</a:t>
            </a:r>
            <a:endParaRPr lang="en-MY" sz="3000" dirty="0">
              <a:effectLst>
                <a:glow rad="101600">
                  <a:prstClr val="black">
                    <a:alpha val="60000"/>
                  </a:prstClr>
                </a:glow>
                <a:outerShdw blurRad="38100" dist="38100" dir="2700000" algn="tl">
                  <a:srgbClr val="000000">
                    <a:alpha val="43137"/>
                  </a:srgbClr>
                </a:outerShdw>
              </a:effectLst>
            </a:endParaRPr>
          </a:p>
        </p:txBody>
      </p:sp>
      <p:sp>
        <p:nvSpPr>
          <p:cNvPr id="6" name="Snip Diagonal Corner Rectangle 5"/>
          <p:cNvSpPr/>
          <p:nvPr/>
        </p:nvSpPr>
        <p:spPr>
          <a:xfrm>
            <a:off x="251520" y="3717032"/>
            <a:ext cx="8496944" cy="1224136"/>
          </a:xfrm>
          <a:prstGeom prst="snip2DiagRect">
            <a:avLst/>
          </a:prstGeom>
          <a:solidFill>
            <a:srgbClr val="0070C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menjaga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kata-kata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tingkahlaku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agar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menyakitkan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telinga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perasaan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7" name="Snip Diagonal Corner Rectangle 6"/>
          <p:cNvSpPr/>
          <p:nvPr/>
        </p:nvSpPr>
        <p:spPr>
          <a:xfrm>
            <a:off x="251520" y="5013176"/>
            <a:ext cx="8568952" cy="1368152"/>
          </a:xfrm>
          <a:prstGeom prst="snip2DiagRect">
            <a:avLst/>
          </a:prstGeom>
          <a:solidFill>
            <a:srgbClr val="7030A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menjaga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akhlak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walaupun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berhadapan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sehaluan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sedarjat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8" name="Smiley Face 7"/>
          <p:cNvSpPr/>
          <p:nvPr/>
        </p:nvSpPr>
        <p:spPr>
          <a:xfrm>
            <a:off x="71406" y="1052736"/>
            <a:ext cx="642942" cy="571504"/>
          </a:xfrm>
          <a:prstGeom prst="smileyFace">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Smiley Face 8"/>
          <p:cNvSpPr/>
          <p:nvPr/>
        </p:nvSpPr>
        <p:spPr>
          <a:xfrm>
            <a:off x="71406" y="2204864"/>
            <a:ext cx="642942" cy="571504"/>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71406" y="3695942"/>
            <a:ext cx="642942" cy="571504"/>
          </a:xfrm>
          <a:prstGeom prst="smileyFace">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71406" y="5017736"/>
            <a:ext cx="642942" cy="571504"/>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1438" y="109081"/>
            <a:ext cx="9001156" cy="1015663"/>
          </a:xfrm>
          <a:prstGeom prst="rect">
            <a:avLst/>
          </a:prstGeom>
          <a:noFill/>
        </p:spPr>
        <p:txBody>
          <a:bodyPr wrap="square" rtlCol="0">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beradab</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571472" y="3785383"/>
            <a:ext cx="8138614" cy="1513308"/>
          </a:xfrm>
          <a:prstGeom prst="snip2DiagRect">
            <a:avLst>
              <a:gd name="adj1" fmla="val 0"/>
              <a:gd name="adj2" fmla="val 16667"/>
            </a:avLst>
          </a:prstGeom>
          <a:solidFill>
            <a:srgbClr val="9900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Persaudaraan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terjejas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walaupun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diganggu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pelbagai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perbezaan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fahaman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5" name="Snip Diagonal Corner Rectangle 4"/>
          <p:cNvSpPr/>
          <p:nvPr/>
        </p:nvSpPr>
        <p:spPr>
          <a:xfrm>
            <a:off x="571472" y="1713681"/>
            <a:ext cx="8072494" cy="1500198"/>
          </a:xfrm>
          <a:prstGeom prst="snip2DiagRect">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didampingi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selesa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terikut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rentak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adab</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diamalkan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6" name="7-Point Star 5"/>
          <p:cNvSpPr/>
          <p:nvPr/>
        </p:nvSpPr>
        <p:spPr>
          <a:xfrm>
            <a:off x="285720" y="3499631"/>
            <a:ext cx="785818" cy="785818"/>
          </a:xfrm>
          <a:prstGeom prst="star7">
            <a:avLst/>
          </a:prstGeom>
          <a:solidFill>
            <a:srgbClr val="FFFF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285720" y="1427929"/>
            <a:ext cx="785818" cy="785818"/>
          </a:xfrm>
          <a:prstGeom prst="star7">
            <a:avLst/>
          </a:prstGeom>
          <a:solidFill>
            <a:srgbClr val="FFFF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1438" y="116632"/>
            <a:ext cx="9001156" cy="954107"/>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diamalkan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dihayati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088232" y="2899864"/>
            <a:ext cx="6660232" cy="1224136"/>
          </a:xfrm>
          <a:prstGeom prst="roundRect">
            <a:avLst/>
          </a:prstGeom>
          <a:solidFill>
            <a:srgbClr val="990000"/>
          </a:soli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chemeClr val="tx1"/>
                </a:solidFill>
              </a:ln>
              <a:effectLst>
                <a:glow rad="101600">
                  <a:schemeClr val="tx1">
                    <a:alpha val="60000"/>
                  </a:schemeClr>
                </a:glow>
              </a:effectLst>
              <a:latin typeface="Arial Black" pitchFamily="34" charset="0"/>
            </a:endParaRPr>
          </a:p>
          <a:p>
            <a:pPr algn="ctr"/>
            <a:r>
              <a:rPr lang="en-US" sz="2400" dirty="0" err="1" smtClean="0">
                <a:ln>
                  <a:solidFill>
                    <a:schemeClr val="tx1"/>
                  </a:solidFill>
                </a:ln>
                <a:effectLst>
                  <a:glow rad="101600">
                    <a:schemeClr val="tx1">
                      <a:alpha val="60000"/>
                    </a:schemeClr>
                  </a:glow>
                </a:effectLst>
                <a:latin typeface="Arial Black" pitchFamily="34" charset="0"/>
              </a:rPr>
              <a:t>Memalukan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orang</a:t>
            </a:r>
            <a:r>
              <a:rPr lang="en-US" sz="2400" dirty="0" smtClean="0">
                <a:ln>
                  <a:solidFill>
                    <a:schemeClr val="tx1"/>
                  </a:solidFill>
                </a:ln>
                <a:effectLst>
                  <a:glow rad="101600">
                    <a:schemeClr val="tx1">
                      <a:alpha val="60000"/>
                    </a:schemeClr>
                  </a:glow>
                </a:effectLst>
                <a:latin typeface="Arial Black" pitchFamily="34" charset="0"/>
              </a:rPr>
              <a:t> yang </a:t>
            </a:r>
            <a:r>
              <a:rPr lang="en-US" sz="2400" dirty="0" err="1" smtClean="0">
                <a:ln>
                  <a:solidFill>
                    <a:schemeClr val="tx1"/>
                  </a:solidFill>
                </a:ln>
                <a:effectLst>
                  <a:glow rad="101600">
                    <a:schemeClr val="tx1">
                      <a:alpha val="60000"/>
                    </a:schemeClr>
                  </a:glow>
                </a:effectLst>
                <a:latin typeface="Arial Black" pitchFamily="34" charset="0"/>
              </a:rPr>
              <a:t>dianggap</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pesaing</a:t>
            </a:r>
            <a:r>
              <a:rPr lang="en-US" sz="2400" dirty="0" smtClean="0">
                <a:ln>
                  <a:solidFill>
                    <a:schemeClr val="tx1"/>
                  </a:solidFill>
                </a:ln>
                <a:effectLst>
                  <a:glow rad="101600">
                    <a:schemeClr val="tx1">
                      <a:alpha val="60000"/>
                    </a:schemeClr>
                  </a:glow>
                </a:effectLst>
                <a:latin typeface="Arial Black" pitchFamily="34" charset="0"/>
              </a:rPr>
              <a:t>.</a:t>
            </a:r>
            <a:endParaRPr lang="ms-MY" sz="2400" dirty="0" smtClean="0">
              <a:ln>
                <a:solidFill>
                  <a:schemeClr val="tx1"/>
                </a:solidFill>
              </a:ln>
              <a:effectLst>
                <a:glow rad="101600">
                  <a:schemeClr val="tx1">
                    <a:alpha val="60000"/>
                  </a:schemeClr>
                </a:glow>
              </a:effectLst>
              <a:latin typeface="Arial Black" pitchFamily="34" charset="0"/>
            </a:endParaRPr>
          </a:p>
          <a:p>
            <a:pPr algn="ctr"/>
            <a:endParaRPr lang="en-MY" sz="2400" dirty="0"/>
          </a:p>
        </p:txBody>
      </p:sp>
      <p:sp>
        <p:nvSpPr>
          <p:cNvPr id="5" name="Rounded Rectangle 4"/>
          <p:cNvSpPr/>
          <p:nvPr/>
        </p:nvSpPr>
        <p:spPr>
          <a:xfrm>
            <a:off x="2123728" y="4412032"/>
            <a:ext cx="6660232" cy="1296144"/>
          </a:xfrm>
          <a:prstGeom prst="roundRect">
            <a:avLst/>
          </a:prstGeom>
          <a:solidFill>
            <a:srgbClr val="FFCC00"/>
          </a:soli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Mencetuskan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pergaduhan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kekerasan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fizikal</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MY" sz="2400" dirty="0">
              <a:effectLst>
                <a:outerShdw blurRad="38100" dist="38100" dir="2700000" algn="tl">
                  <a:srgbClr val="000000">
                    <a:alpha val="43137"/>
                  </a:srgbClr>
                </a:outerShdw>
              </a:effectLst>
            </a:endParaRPr>
          </a:p>
        </p:txBody>
      </p:sp>
      <p:sp>
        <p:nvSpPr>
          <p:cNvPr id="6" name="Curved Right Arrow 5"/>
          <p:cNvSpPr/>
          <p:nvPr/>
        </p:nvSpPr>
        <p:spPr>
          <a:xfrm rot="19448280">
            <a:off x="1067480" y="2511955"/>
            <a:ext cx="1280037" cy="1970683"/>
          </a:xfrm>
          <a:prstGeom prst="curvedRightArrow">
            <a:avLst>
              <a:gd name="adj1" fmla="val 25000"/>
              <a:gd name="adj2" fmla="val 50000"/>
              <a:gd name="adj3" fmla="val 36344"/>
            </a:avLst>
          </a:prstGeom>
          <a:solidFill>
            <a:srgbClr val="D60093"/>
          </a:solidFill>
          <a:ln w="28575">
            <a:solidFill>
              <a:schemeClr val="bg1"/>
            </a:solidFill>
          </a:ln>
          <a:effectLst>
            <a:glow rad="63500">
              <a:schemeClr val="accent3">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n>
                <a:solidFill>
                  <a:srgbClr val="00FF00"/>
                </a:solidFill>
              </a:ln>
              <a:solidFill>
                <a:srgbClr val="00FF00"/>
              </a:solidFill>
              <a:effectLst>
                <a:glow rad="101600">
                  <a:schemeClr val="tx1">
                    <a:alpha val="60000"/>
                  </a:schemeClr>
                </a:glow>
              </a:effectLst>
            </a:endParaRPr>
          </a:p>
        </p:txBody>
      </p:sp>
      <p:sp>
        <p:nvSpPr>
          <p:cNvPr id="7" name="Curved Right Arrow 6"/>
          <p:cNvSpPr/>
          <p:nvPr/>
        </p:nvSpPr>
        <p:spPr>
          <a:xfrm rot="19861963">
            <a:off x="522230" y="2052970"/>
            <a:ext cx="1280037" cy="3307519"/>
          </a:xfrm>
          <a:prstGeom prst="curvedRightArrow">
            <a:avLst>
              <a:gd name="adj1" fmla="val 25000"/>
              <a:gd name="adj2" fmla="val 50000"/>
              <a:gd name="adj3" fmla="val 36344"/>
            </a:avLst>
          </a:prstGeom>
          <a:solidFill>
            <a:srgbClr val="D60093"/>
          </a:solidFill>
          <a:ln w="28575">
            <a:solidFill>
              <a:schemeClr val="bg1"/>
            </a:solidFill>
          </a:ln>
          <a:effectLst>
            <a:glow rad="63500">
              <a:schemeClr val="accent3">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ln>
                <a:solidFill>
                  <a:srgbClr val="00FF00"/>
                </a:solidFill>
              </a:ln>
              <a:solidFill>
                <a:srgbClr val="00FF00"/>
              </a:solidFill>
              <a:effectLst>
                <a:glow rad="101600">
                  <a:schemeClr val="tx1">
                    <a:alpha val="60000"/>
                  </a:schemeClr>
                </a:glow>
              </a:effectLst>
            </a:endParaRPr>
          </a:p>
        </p:txBody>
      </p:sp>
      <p:sp>
        <p:nvSpPr>
          <p:cNvPr id="8" name="Snip Diagonal Corner Rectangle 7"/>
          <p:cNvSpPr/>
          <p:nvPr/>
        </p:nvSpPr>
        <p:spPr>
          <a:xfrm>
            <a:off x="755576" y="1387696"/>
            <a:ext cx="7776864" cy="1280184"/>
          </a:xfrm>
          <a:prstGeom prst="snip2DiagRect">
            <a:avLst/>
          </a:prstGeom>
          <a:solidFill>
            <a:srgbClr val="009900"/>
          </a:soli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Terhamburlah</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umpat</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keji</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kata-kata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merendahkan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tuduhan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fitnah</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endParaRPr lang="en-US" sz="2800" dirty="0"/>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6512" y="116632"/>
            <a:ext cx="9325700" cy="892552"/>
          </a:xfrm>
          <a:prstGeom prst="rect">
            <a:avLst/>
          </a:prstGeom>
          <a:noFill/>
        </p:spPr>
        <p:txBody>
          <a:bodyPr wrap="square" rtlCol="0">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ungkapan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bisa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Muslim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dihayati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Alternate Process 3"/>
          <p:cNvSpPr/>
          <p:nvPr/>
        </p:nvSpPr>
        <p:spPr>
          <a:xfrm>
            <a:off x="611560" y="1412776"/>
            <a:ext cx="5389200" cy="576064"/>
          </a:xfrm>
          <a:prstGeom prst="flowChartAlternateProcess">
            <a:avLst/>
          </a:prstGeom>
          <a:solidFill>
            <a:srgbClr val="7030A0">
              <a:alpha val="7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bersengketa</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p:txBody>
      </p:sp>
      <p:sp>
        <p:nvSpPr>
          <p:cNvPr id="5" name="Flowchart: Alternate Process 4"/>
          <p:cNvSpPr/>
          <p:nvPr/>
        </p:nvSpPr>
        <p:spPr>
          <a:xfrm>
            <a:off x="827584" y="3717032"/>
            <a:ext cx="4608512" cy="648072"/>
          </a:xfrm>
          <a:prstGeom prst="flowChartAlternateProcess">
            <a:avLst/>
          </a:prstGeom>
          <a:solidFill>
            <a:srgbClr val="FF0000">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Hilangnya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tradisi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Muslim</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p:txBody>
      </p:sp>
      <p:sp>
        <p:nvSpPr>
          <p:cNvPr id="6" name="Rectangle 5"/>
          <p:cNvSpPr/>
          <p:nvPr/>
        </p:nvSpPr>
        <p:spPr>
          <a:xfrm>
            <a:off x="642910" y="2132856"/>
            <a:ext cx="8143932" cy="1295574"/>
          </a:xfrm>
          <a:prstGeom prst="rect">
            <a:avLst/>
          </a:prstGeom>
          <a:solidFill>
            <a:srgbClr val="00B0F0"/>
          </a:soli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Lahirnya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dendam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kebencian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pertelingkahan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sesama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7-Point Star 6"/>
          <p:cNvSpPr/>
          <p:nvPr/>
        </p:nvSpPr>
        <p:spPr>
          <a:xfrm>
            <a:off x="323528" y="3645024"/>
            <a:ext cx="714380" cy="571504"/>
          </a:xfrm>
          <a:prstGeom prst="star7">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ffectLst>
                <a:outerShdw blurRad="38100" dist="38100" dir="2700000" algn="tl">
                  <a:srgbClr val="000000">
                    <a:alpha val="43137"/>
                  </a:srgbClr>
                </a:outerShdw>
              </a:effectLst>
            </a:endParaRPr>
          </a:p>
        </p:txBody>
      </p:sp>
      <p:sp>
        <p:nvSpPr>
          <p:cNvPr id="8" name="7-Point Star 7"/>
          <p:cNvSpPr/>
          <p:nvPr/>
        </p:nvSpPr>
        <p:spPr>
          <a:xfrm>
            <a:off x="285720" y="1428166"/>
            <a:ext cx="714380" cy="571504"/>
          </a:xfrm>
          <a:prstGeom prst="star7">
            <a:avLst/>
          </a:prstGeom>
          <a:solidFill>
            <a:srgbClr val="FFFF00"/>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ffectLst>
                <a:outerShdw blurRad="38100" dist="38100" dir="2700000" algn="tl">
                  <a:srgbClr val="000000">
                    <a:alpha val="43137"/>
                  </a:srgbClr>
                </a:outerShdw>
              </a:effectLst>
            </a:endParaRPr>
          </a:p>
        </p:txBody>
      </p:sp>
      <p:sp>
        <p:nvSpPr>
          <p:cNvPr id="9" name="Rectangle 8"/>
          <p:cNvSpPr/>
          <p:nvPr/>
        </p:nvSpPr>
        <p:spPr>
          <a:xfrm>
            <a:off x="179512" y="4642876"/>
            <a:ext cx="8712968" cy="1714512"/>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w="5715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‘Salam’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bertanya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khabar</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terungkap</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lagi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tiada</a:t>
            </a:r>
            <a:r>
              <a:rPr lang="en-US" sz="2400" dirty="0" smtClean="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lagi</a:t>
            </a:r>
            <a:r>
              <a:rPr lang="en-US" sz="2400" dirty="0" smtClean="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berjemaah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masjid</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gotong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royong</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insaf</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simpati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14282" y="332656"/>
            <a:ext cx="8715436" cy="492443"/>
          </a:xfrm>
          <a:prstGeom prst="rect">
            <a:avLst/>
          </a:prstGeom>
          <a:noFill/>
        </p:spPr>
        <p:txBody>
          <a:bodyPr wrap="square" rtlCol="0">
            <a:spAutoFit/>
          </a:bodyPr>
          <a:lstStyle/>
          <a:p>
            <a:pPr algn="ct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Akibat</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Lidah</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Mulut</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effectLst>
                <a:latin typeface="Arial Black" pitchFamily="34" charset="0"/>
              </a:rPr>
              <a:t>Lembik</a:t>
            </a:r>
            <a:r>
              <a:rPr lang="en-US" sz="26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endParaRPr lang="en-US" sz="26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Flowchart: Alternate Process 3"/>
          <p:cNvSpPr/>
          <p:nvPr/>
        </p:nvSpPr>
        <p:spPr>
          <a:xfrm>
            <a:off x="521882" y="1316828"/>
            <a:ext cx="6264696" cy="576064"/>
          </a:xfrm>
          <a:prstGeom prst="flowChartAlternateProcess">
            <a:avLst/>
          </a:prstGeom>
          <a:solidFill>
            <a:srgbClr val="FF0000">
              <a:alpha val="78000"/>
            </a:srgbClr>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endParaRPr>
          </a:p>
          <a:p>
            <a:r>
              <a:rPr lang="ar-SA" sz="2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effectLst>
                <a:latin typeface="Arial Black" pitchFamily="34" charset="0"/>
              </a:rPr>
              <a:t>Muaz</a:t>
            </a:r>
            <a:r>
              <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rPr>
              <a:t> bin </a:t>
            </a:r>
            <a:r>
              <a:rPr lang="en-US" sz="2200" dirty="0" err="1" smtClean="0">
                <a:ln>
                  <a:solidFill>
                    <a:sysClr val="windowText" lastClr="000000"/>
                  </a:solidFill>
                </a:ln>
                <a:solidFill>
                  <a:prstClr val="white"/>
                </a:solidFill>
                <a:effectLst>
                  <a:glow rad="101600">
                    <a:prstClr val="black">
                      <a:alpha val="60000"/>
                    </a:prstClr>
                  </a:glow>
                </a:effectLst>
                <a:latin typeface="Arial Black" pitchFamily="34" charset="0"/>
              </a:rPr>
              <a:t>Jabal</a:t>
            </a:r>
            <a:r>
              <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rPr>
              <a:t> R.A </a:t>
            </a:r>
            <a:r>
              <a:rPr lang="en-US" sz="2200" dirty="0" err="1" smtClean="0">
                <a:ln>
                  <a:solidFill>
                    <a:sysClr val="windowText" lastClr="000000"/>
                  </a:solidFill>
                </a:ln>
                <a:solidFill>
                  <a:prstClr val="white"/>
                </a:solidFill>
                <a:effectLst>
                  <a:glow rad="101600">
                    <a:prstClr val="black">
                      <a:alpha val="60000"/>
                    </a:prstClr>
                  </a:glow>
                </a:effectLst>
                <a:latin typeface="Arial Black" pitchFamily="34" charset="0"/>
              </a:rPr>
              <a:t>bertanya</a:t>
            </a:r>
            <a:r>
              <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2200" dirty="0" smtClean="0"/>
          </a:p>
          <a:p>
            <a:endParaRPr lang="en-US" sz="2200" dirty="0"/>
          </a:p>
        </p:txBody>
      </p:sp>
      <p:sp>
        <p:nvSpPr>
          <p:cNvPr id="5" name="Flowchart: Alternate Process 4"/>
          <p:cNvSpPr/>
          <p:nvPr/>
        </p:nvSpPr>
        <p:spPr>
          <a:xfrm>
            <a:off x="521312" y="3047300"/>
            <a:ext cx="6336704" cy="576064"/>
          </a:xfrm>
          <a:prstGeom prst="flowChartAlternateProcess">
            <a:avLst/>
          </a:prstGeom>
          <a:solidFill>
            <a:srgbClr val="FF0000">
              <a:alpha val="70000"/>
            </a:srgbClr>
          </a:soli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endParaRPr>
          </a:p>
          <a:p>
            <a:pPr algn="ctr"/>
            <a:r>
              <a:rPr lang="en-US" sz="2200" dirty="0" err="1" smtClean="0">
                <a:ln>
                  <a:solidFill>
                    <a:sysClr val="windowText" lastClr="000000"/>
                  </a:solidFill>
                </a:ln>
                <a:solidFill>
                  <a:prstClr val="white"/>
                </a:solidFill>
                <a:effectLst>
                  <a:glow rad="101600">
                    <a:prstClr val="black">
                      <a:alpha val="60000"/>
                    </a:prstClr>
                  </a:glow>
                </a:effectLst>
                <a:latin typeface="Arial Black" pitchFamily="34" charset="0"/>
              </a:rPr>
              <a:t>Rasulullah</a:t>
            </a:r>
            <a:r>
              <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rPr>
              <a:t> S.A.W </a:t>
            </a:r>
            <a:r>
              <a:rPr lang="en-US" sz="2200" dirty="0" err="1" smtClean="0">
                <a:ln>
                  <a:solidFill>
                    <a:sysClr val="windowText" lastClr="000000"/>
                  </a:solidFill>
                </a:ln>
                <a:solidFill>
                  <a:prstClr val="white"/>
                </a:solidFill>
                <a:effectLst>
                  <a:glow rad="101600">
                    <a:prstClr val="black">
                      <a:alpha val="60000"/>
                    </a:prstClr>
                  </a:glow>
                </a:effectLst>
                <a:latin typeface="Arial Black" pitchFamily="34" charset="0"/>
              </a:rPr>
              <a:t>bertanya</a:t>
            </a:r>
            <a:r>
              <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effectLst>
                <a:latin typeface="Arial Black" pitchFamily="34" charset="0"/>
              </a:rPr>
              <a:t>kembali</a:t>
            </a:r>
            <a:r>
              <a:rPr lang="en-US" sz="22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2200" dirty="0" smtClean="0"/>
          </a:p>
          <a:p>
            <a:pPr algn="ctr"/>
            <a:endParaRPr lang="en-US" sz="2200" dirty="0"/>
          </a:p>
        </p:txBody>
      </p:sp>
      <p:sp>
        <p:nvSpPr>
          <p:cNvPr id="6" name="Rectangle 5"/>
          <p:cNvSpPr/>
          <p:nvPr/>
        </p:nvSpPr>
        <p:spPr>
          <a:xfrm>
            <a:off x="428596" y="1975730"/>
            <a:ext cx="8572560" cy="1008112"/>
          </a:xfrm>
          <a:prstGeom prst="rect">
            <a:avLst/>
          </a:prstGeom>
          <a:solidFill>
            <a:srgbClr val="00B0F0">
              <a:alpha val="72000"/>
            </a:srgbClr>
          </a:solidFill>
          <a:ln w="57150">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Apakah</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mulut</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dikawal</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itu</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boleh</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mengundang</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effectLst>
                <a:latin typeface="Arial Black" pitchFamily="34" charset="0"/>
              </a:rPr>
              <a:t>padah</a:t>
            </a:r>
            <a:r>
              <a:rPr lang="en-US" sz="24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24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7" name="Rectangle 6"/>
          <p:cNvSpPr/>
          <p:nvPr/>
        </p:nvSpPr>
        <p:spPr>
          <a:xfrm>
            <a:off x="323528" y="4860040"/>
            <a:ext cx="8712968" cy="1714512"/>
          </a:xfrm>
          <a:prstGeom prst="rect">
            <a:avLst/>
          </a:prstGeom>
          <a:solidFill>
            <a:srgbClr val="00B0F0">
              <a:alpha val="72000"/>
            </a:srgbClr>
          </a:solidFill>
          <a:ln w="57150">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Bukankah</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manusia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itu</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ditumuskan</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kedalam</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neraka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melalui</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muka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mereka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kerana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padah</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lidah-lidah</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mereka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iaitu</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dimasukkan</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kedalam</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neraka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dengan</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segala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kehinaan</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kerana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dosa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berpunca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daripada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mulut</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atau</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lidah</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mereka</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yang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tidak</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effectLst>
                <a:latin typeface="Arial Black" pitchFamily="34" charset="0"/>
              </a:rPr>
              <a:t>dikawal</a:t>
            </a:r>
            <a:r>
              <a:rPr lang="en-US" sz="20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2000" dirty="0">
              <a:ln>
                <a:solidFill>
                  <a:sysClr val="windowText" lastClr="000000"/>
                </a:solidFill>
              </a:ln>
              <a:solidFill>
                <a:prstClr val="white"/>
              </a:solidFill>
              <a:effectLst>
                <a:glow rad="101600">
                  <a:prstClr val="black">
                    <a:alpha val="60000"/>
                  </a:prstClr>
                </a:glow>
              </a:effectLst>
              <a:latin typeface="Arial Black" pitchFamily="34" charset="0"/>
            </a:endParaRPr>
          </a:p>
        </p:txBody>
      </p:sp>
      <p:sp>
        <p:nvSpPr>
          <p:cNvPr id="8" name="Snip Diagonal Corner Rectangle 7"/>
          <p:cNvSpPr/>
          <p:nvPr/>
        </p:nvSpPr>
        <p:spPr>
          <a:xfrm>
            <a:off x="571472" y="3761680"/>
            <a:ext cx="8174712" cy="928694"/>
          </a:xfrm>
          <a:prstGeom prst="snip2DiagRect">
            <a:avLst/>
          </a:prstGeom>
          <a:solidFill>
            <a:srgbClr val="7030A0"/>
          </a:solidFill>
          <a:ln w="28575">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36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a:p>
            <a:pPr algn="ctr"/>
            <a:endParaRPr lang="ar-SA" sz="36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a:p>
            <a:pPr algn="ctr"/>
            <a:r>
              <a:rPr lang="ar-SA" sz="36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وَهَلْ يَكُبُّ النَّاسَ فِي النَّارِ عَلَى وُجُوهِهِم إِلاَّ حَصَائِدُ أَلْسِنَتِهِمْ                                                                                                                                  </a:t>
            </a:r>
            <a:endParaRPr lang="en-US" sz="3600" dirty="0">
              <a:effectLst>
                <a:glow rad="63500">
                  <a:schemeClr val="tx1">
                    <a:alpha val="40000"/>
                  </a:schemeClr>
                </a:glow>
                <a:outerShdw blurRad="38100" dist="38100" dir="2700000" algn="tl">
                  <a:srgbClr val="000000">
                    <a:alpha val="43137"/>
                  </a:srgbClr>
                </a:outerShdw>
              </a:effectLst>
            </a:endParaRPr>
          </a:p>
        </p:txBody>
      </p:sp>
      <p:sp>
        <p:nvSpPr>
          <p:cNvPr id="9" name="Notched Right Arrow 8"/>
          <p:cNvSpPr/>
          <p:nvPr/>
        </p:nvSpPr>
        <p:spPr>
          <a:xfrm>
            <a:off x="71438" y="1261350"/>
            <a:ext cx="785786" cy="785818"/>
          </a:xfrm>
          <a:prstGeom prst="notchedRightArrow">
            <a:avLst/>
          </a:prstGeom>
          <a:solidFill>
            <a:srgbClr val="D60093"/>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a:off x="71406" y="2904424"/>
            <a:ext cx="857256" cy="785818"/>
          </a:xfrm>
          <a:prstGeom prst="notchedRightArrow">
            <a:avLst/>
          </a:prstGeom>
          <a:solidFill>
            <a:srgbClr val="D60093"/>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88032" y="332656"/>
            <a:ext cx="8676456" cy="553998"/>
          </a:xfrm>
          <a:prstGeom prst="rect">
            <a:avLst/>
          </a:prstGeom>
          <a:noFill/>
        </p:spPr>
        <p:txBody>
          <a:bodyPr wrap="square" rtlCol="0">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Alternate Process 3"/>
          <p:cNvSpPr/>
          <p:nvPr/>
        </p:nvSpPr>
        <p:spPr>
          <a:xfrm>
            <a:off x="720236" y="1284720"/>
            <a:ext cx="8138044" cy="1008112"/>
          </a:xfrm>
          <a:prstGeom prst="flowChartAlternateProcess">
            <a:avLst/>
          </a:prstGeom>
          <a:solidFill>
            <a:srgbClr val="006600"/>
          </a:solidFill>
          <a:ln w="28575">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beradab</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berakhlak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p:txBody>
      </p:sp>
      <p:sp>
        <p:nvSpPr>
          <p:cNvPr id="5" name="Flowchart: Alternate Process 4"/>
          <p:cNvSpPr/>
          <p:nvPr/>
        </p:nvSpPr>
        <p:spPr>
          <a:xfrm>
            <a:off x="720806" y="2490046"/>
            <a:ext cx="8208912" cy="1152128"/>
          </a:xfrm>
          <a:prstGeom prst="flowChartAlternateProcess">
            <a:avLst/>
          </a:prstGeom>
          <a:solidFill>
            <a:srgbClr val="0070C0"/>
          </a:solidFill>
          <a:ln w="28575">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ar-SA"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Peliharalah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persaudaraan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iaitu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puncak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p:txBody>
      </p:sp>
      <p:sp>
        <p:nvSpPr>
          <p:cNvPr id="6" name="Flowchart: Alternate Process 5"/>
          <p:cNvSpPr/>
          <p:nvPr/>
        </p:nvSpPr>
        <p:spPr>
          <a:xfrm>
            <a:off x="720806" y="3785050"/>
            <a:ext cx="8208912" cy="1214446"/>
          </a:xfrm>
          <a:prstGeom prst="flowChartAlternateProcess">
            <a:avLst/>
          </a:prstGeom>
          <a:solidFill>
            <a:srgbClr val="FFCC00"/>
          </a:solidFill>
          <a:ln w="28575">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Jagalah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lidah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mulut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boleh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meleraikan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p:txBody>
      </p:sp>
      <p:sp>
        <p:nvSpPr>
          <p:cNvPr id="7" name="Flowchart: Alternate Process 6"/>
          <p:cNvSpPr/>
          <p:nvPr/>
        </p:nvSpPr>
        <p:spPr>
          <a:xfrm>
            <a:off x="714348" y="5204690"/>
            <a:ext cx="8286808" cy="1152128"/>
          </a:xfrm>
          <a:prstGeom prst="flowChartAlternateProcess">
            <a:avLst/>
          </a:prstGeom>
          <a:solidFill>
            <a:srgbClr val="9900FF"/>
          </a:solidFill>
          <a:ln w="28575">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Gunakan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kepetahan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berkata-kata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agar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terjerumus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neraka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p:txBody>
      </p:sp>
      <p:sp>
        <p:nvSpPr>
          <p:cNvPr id="8" name="Chevron 7"/>
          <p:cNvSpPr/>
          <p:nvPr/>
        </p:nvSpPr>
        <p:spPr>
          <a:xfrm rot="2152424">
            <a:off x="582241" y="1093901"/>
            <a:ext cx="551541" cy="702920"/>
          </a:xfrm>
          <a:prstGeom prst="chevron">
            <a:avLst/>
          </a:prstGeom>
          <a:solidFill>
            <a:srgbClr val="99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63500">
                  <a:schemeClr val="accent3">
                    <a:satMod val="175000"/>
                    <a:alpha val="40000"/>
                  </a:schemeClr>
                </a:glow>
              </a:effectLst>
            </a:endParaRPr>
          </a:p>
        </p:txBody>
      </p:sp>
      <p:sp>
        <p:nvSpPr>
          <p:cNvPr id="9" name="Chevron 8"/>
          <p:cNvSpPr/>
          <p:nvPr/>
        </p:nvSpPr>
        <p:spPr>
          <a:xfrm rot="2152424">
            <a:off x="582241" y="2308348"/>
            <a:ext cx="551541" cy="702920"/>
          </a:xfrm>
          <a:prstGeom prst="chevron">
            <a:avLst/>
          </a:prstGeom>
          <a:solidFill>
            <a:srgbClr val="FF99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63500">
                  <a:schemeClr val="accent3">
                    <a:satMod val="175000"/>
                    <a:alpha val="40000"/>
                  </a:schemeClr>
                </a:glow>
              </a:effectLst>
            </a:endParaRPr>
          </a:p>
        </p:txBody>
      </p:sp>
      <p:sp>
        <p:nvSpPr>
          <p:cNvPr id="10" name="Chevron 9"/>
          <p:cNvSpPr/>
          <p:nvPr/>
        </p:nvSpPr>
        <p:spPr>
          <a:xfrm rot="2152424">
            <a:off x="582242" y="3665669"/>
            <a:ext cx="551541" cy="702920"/>
          </a:xfrm>
          <a:prstGeom prst="chevr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63500">
                  <a:schemeClr val="accent3">
                    <a:satMod val="175000"/>
                    <a:alpha val="40000"/>
                  </a:schemeClr>
                </a:glow>
              </a:effectLst>
            </a:endParaRPr>
          </a:p>
        </p:txBody>
      </p:sp>
      <p:sp>
        <p:nvSpPr>
          <p:cNvPr id="11" name="Chevron 10"/>
          <p:cNvSpPr/>
          <p:nvPr/>
        </p:nvSpPr>
        <p:spPr>
          <a:xfrm rot="2152424">
            <a:off x="582241" y="5022992"/>
            <a:ext cx="551541" cy="702920"/>
          </a:xfrm>
          <a:prstGeom prst="chevron">
            <a:avLst/>
          </a:prstGeom>
          <a:solidFill>
            <a:srgbClr val="00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63500">
                  <a:schemeClr val="accent3">
                    <a:satMod val="175000"/>
                    <a:alpha val="40000"/>
                  </a:schemeClr>
                </a:glow>
              </a:effectLst>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116632"/>
            <a:ext cx="9001156" cy="954107"/>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p>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Hujarat</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11:</a:t>
            </a: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Rectangle 3"/>
          <p:cNvSpPr/>
          <p:nvPr/>
        </p:nvSpPr>
        <p:spPr>
          <a:xfrm>
            <a:off x="0" y="1420321"/>
            <a:ext cx="9144000" cy="2800767"/>
          </a:xfrm>
          <a:prstGeom prst="rect">
            <a:avLst/>
          </a:prstGeom>
          <a:solidFill>
            <a:srgbClr val="00FF00">
              <a:alpha val="26000"/>
            </a:srgbClr>
          </a:solidFill>
        </p:spPr>
        <p:txBody>
          <a:bodyPr wrap="square">
            <a:spAutoFit/>
          </a:bodyPr>
          <a:lstStyle/>
          <a:p>
            <a:pPr algn="ctr" rtl="1"/>
            <a:r>
              <a:rPr lang="ar-Q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يَا أَيُّهَا الَّذِينَ آمَنُوا لا</a:t>
            </a:r>
            <a:r>
              <a:rPr lang="ar-S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a:t>
            </a:r>
            <a:r>
              <a:rPr lang="ar-Q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يَسْخَرْ قَومٌ مِّن قَوْمٍ عَسَى أَن يَكُونُوا خَيْرًا مِّنْهُمْ وَلا</a:t>
            </a:r>
            <a:r>
              <a:rPr lang="ar-S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a:t>
            </a:r>
            <a:r>
              <a:rPr lang="ar-Q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 نِسَاء م</a:t>
            </a:r>
            <a:r>
              <a:rPr lang="ar-S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a:t>
            </a:r>
            <a:r>
              <a:rPr lang="ar-Q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ن ن</a:t>
            </a:r>
            <a:r>
              <a:rPr lang="ar-S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a:t>
            </a:r>
            <a:r>
              <a:rPr lang="ar-QA" sz="4400" b="1" dirty="0" smtClean="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سَاء عَسَى أَن يَكُنَّ خَيْرًا مِّنْهُنَّ وَلَا تَلْمِزُوا أَنفُسَكُمْ وَلَا تَنَابَزُوا بِالْأَلْقَابِ بِئْسَ الاِسْمُ الْفُسُوقُ بَعْدَ الْإِيمَانِ وَمَن لَّمْ يَتُبْ فَأُوْلَئِكَ هُمُ الظَّالِمُونَ</a:t>
            </a:r>
            <a:endParaRPr lang="ms-MY" sz="4400" b="1" dirty="0">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1438" y="332656"/>
            <a:ext cx="9001156" cy="954107"/>
          </a:xfrm>
          <a:prstGeom prst="rect">
            <a:avLst/>
          </a:prstGeom>
          <a:noFill/>
        </p:spPr>
        <p:txBody>
          <a:bodyPr wrap="square" rtlCol="0">
            <a:spAutoFit/>
          </a:bodyPr>
          <a:lstStyle/>
          <a:p>
            <a:pPr algn="ctr"/>
            <a:r>
              <a:rPr lang="en-US" sz="2800" dirty="0" err="1" smtClean="0">
                <a:ln>
                  <a:solidFill>
                    <a:sysClr val="windowText" lastClr="000000"/>
                  </a:solidFill>
                </a:ln>
                <a:solidFill>
                  <a:schemeClr val="bg1"/>
                </a:solidFill>
                <a:effectLst>
                  <a:glow rad="101600">
                    <a:schemeClr val="tx1">
                      <a:alpha val="60000"/>
                    </a:schemeClr>
                  </a:glow>
                </a:effectLst>
                <a:latin typeface="Arial Black" pitchFamily="34" charset="0"/>
              </a:rPr>
              <a:t>Maksudnya</a:t>
            </a:r>
            <a:r>
              <a:rPr lang="en-US" sz="2800" dirty="0" smtClean="0">
                <a:ln>
                  <a:solidFill>
                    <a:sysClr val="windowText" lastClr="000000"/>
                  </a:solidFill>
                </a:ln>
                <a:solidFill>
                  <a:schemeClr val="bg1"/>
                </a:solidFill>
                <a:effectLst>
                  <a:glow rad="101600">
                    <a:schemeClr val="tx1">
                      <a:alpha val="60000"/>
                    </a:schemeClr>
                  </a:glow>
                </a:effectLst>
                <a:latin typeface="Arial Black" pitchFamily="34" charset="0"/>
              </a:rPr>
              <a:t>:	</a:t>
            </a:r>
          </a:p>
          <a:p>
            <a:pPr algn="ctr"/>
            <a:endParaRPr lang="en-US" sz="2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4" name="TextBox 3"/>
          <p:cNvSpPr txBox="1"/>
          <p:nvPr/>
        </p:nvSpPr>
        <p:spPr>
          <a:xfrm>
            <a:off x="0" y="1429639"/>
            <a:ext cx="9144000" cy="4708981"/>
          </a:xfrm>
          <a:prstGeom prst="rect">
            <a:avLst/>
          </a:prstGeom>
          <a:solidFill>
            <a:schemeClr val="accent6">
              <a:lumMod val="75000"/>
              <a:alpha val="37000"/>
            </a:schemeClr>
          </a:solidFill>
          <a:ln w="57150">
            <a:noFill/>
          </a:ln>
        </p:spPr>
        <p:txBody>
          <a:bodyPr wrap="square">
            <a:spAutoFit/>
          </a:bodyPr>
          <a:lstStyle/>
          <a:p>
            <a:pPr algn="ctr">
              <a:defRPr/>
            </a:pPr>
            <a:r>
              <a:rPr lang="en-US" sz="2500" b="1" i="1" dirty="0" smtClean="0">
                <a:ln w="12700">
                  <a:solidFill>
                    <a:sysClr val="windowText" lastClr="000000"/>
                  </a:solidFill>
                  <a:prstDash val="solid"/>
                </a:ln>
                <a:solidFill>
                  <a:schemeClr val="bg2">
                    <a:tint val="85000"/>
                    <a:satMod val="155000"/>
                  </a:schemeClr>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merendah-rendahkan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p>
          <a:p>
            <a:pPr algn="ctr">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mungkin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dicemuhkan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mungkin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dicemuhkan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mencela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dirimu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panggil-memanggil</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gelaran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buruknya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sebutan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fasik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sesudah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merekalah</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5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5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500" i="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rPr>
              <a:t>.</a:t>
            </a:r>
            <a:endParaRPr lang="en-US" sz="25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380032"/>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reeform 3"/>
          <p:cNvSpPr/>
          <p:nvPr/>
        </p:nvSpPr>
        <p:spPr>
          <a:xfrm>
            <a:off x="107504" y="1196752"/>
            <a:ext cx="8929718" cy="4832092"/>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rgbClr val="00FF00">
              <a:alpha val="16000"/>
            </a:srgbClr>
          </a:solidFill>
        </p:spPr>
        <p:txBody>
          <a:bodyPr wrap="square">
            <a:spAutoFit/>
          </a:bodyPr>
          <a:lstStyle/>
          <a:p>
            <a:pPr algn="ctr"/>
            <a:endParaRPr lang="en-US" sz="4400" b="1" dirty="0" smtClean="0">
              <a:solidFill>
                <a:srgbClr val="FFFF00"/>
              </a:solidFill>
              <a:effectLst>
                <a:glow rad="101600">
                  <a:schemeClr val="tx1">
                    <a:alpha val="60000"/>
                  </a:schemeClr>
                </a:glow>
              </a:effectLst>
              <a:cs typeface="Traditional Arabic" pitchFamily="2" charset="-78"/>
            </a:endParaRPr>
          </a:p>
          <a:p>
            <a:pPr algn="ctr" rtl="1"/>
            <a:r>
              <a:rPr lang="ar-SA" sz="4400" b="1" dirty="0" smtClean="0">
                <a:solidFill>
                  <a:srgbClr val="FFFF00"/>
                </a:solidFill>
                <a:effectLst>
                  <a:glow rad="101600">
                    <a:schemeClr val="tx1">
                      <a:alpha val="60000"/>
                    </a:schemeClr>
                  </a:glo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57158" y="1286178"/>
            <a:ext cx="8247290" cy="2646878"/>
          </a:xfrm>
          <a:prstGeom prst="rect">
            <a:avLst/>
          </a:prstGeom>
          <a:solidFill>
            <a:srgbClr val="00FF00">
              <a:alpha val="21000"/>
            </a:srgbClr>
          </a:solidFill>
        </p:spPr>
        <p:txBody>
          <a:bodyPr wrap="square">
            <a:spAutoFit/>
          </a:bodyPr>
          <a:lstStyle/>
          <a:p>
            <a:pPr algn="ctr" fontAlgn="auto">
              <a:spcBef>
                <a:spcPts val="0"/>
              </a:spcBef>
              <a:spcAft>
                <a:spcPts val="0"/>
              </a:spcAft>
              <a:defRPr/>
            </a:pPr>
            <a:r>
              <a:rPr lang="ar-SA" sz="115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a:t>
            </a:r>
            <a:r>
              <a:rPr lang="ar-SA" sz="16600" b="1" dirty="0" smtClean="0">
                <a:solidFill>
                  <a:srgbClr val="FFFF00"/>
                </a:solidFill>
                <a:effectLst>
                  <a:glow rad="101600">
                    <a:schemeClr val="tx1">
                      <a:alpha val="60000"/>
                    </a:schemeClr>
                  </a:glow>
                </a:effectLst>
                <a:latin typeface="Traditional Arabic" pitchFamily="2" charset="-78"/>
                <a:cs typeface="Traditional Arabic" pitchFamily="2" charset="-78"/>
              </a:rPr>
              <a:t> ِللهِ</a:t>
            </a:r>
            <a:endParaRPr lang="en-US" sz="199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Rectangle 3"/>
          <p:cNvSpPr/>
          <p:nvPr/>
        </p:nvSpPr>
        <p:spPr>
          <a:xfrm>
            <a:off x="815426" y="332656"/>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TextBox 4"/>
          <p:cNvSpPr txBox="1"/>
          <p:nvPr/>
        </p:nvSpPr>
        <p:spPr>
          <a:xfrm>
            <a:off x="107504" y="4481825"/>
            <a:ext cx="8858280" cy="1323439"/>
          </a:xfrm>
          <a:prstGeom prst="rect">
            <a:avLst/>
          </a:prstGeom>
          <a:solidFill>
            <a:schemeClr val="accent6">
              <a:lumMod val="75000"/>
              <a:alpha val="48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lum bright="-20000"/>
          </a:blip>
          <a:srcRect/>
          <a:stretch>
            <a:fillRect/>
          </a:stretch>
        </p:blipFill>
        <p:spPr bwMode="auto">
          <a:xfrm>
            <a:off x="0" y="-14990"/>
            <a:ext cx="9144000" cy="694944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411760" y="188640"/>
            <a:ext cx="4267200" cy="3200400"/>
          </a:xfrm>
          <a:prstGeom prst="rect">
            <a:avLst/>
          </a:prstGeom>
          <a:noFill/>
          <a:ln w="9525">
            <a:noFill/>
            <a:miter lim="800000"/>
            <a:headEnd/>
            <a:tailEnd/>
          </a:ln>
          <a:effectLst>
            <a:softEdge rad="635000"/>
          </a:effectLst>
        </p:spPr>
      </p:pic>
      <p:pic>
        <p:nvPicPr>
          <p:cNvPr id="1030" name="Picture 6"/>
          <p:cNvPicPr>
            <a:picLocks noChangeAspect="1" noChangeArrowheads="1"/>
          </p:cNvPicPr>
          <p:nvPr/>
        </p:nvPicPr>
        <p:blipFill>
          <a:blip r:embed="rId4" cstate="print"/>
          <a:srcRect/>
          <a:stretch>
            <a:fillRect/>
          </a:stretch>
        </p:blipFill>
        <p:spPr bwMode="auto">
          <a:xfrm>
            <a:off x="1" y="3000372"/>
            <a:ext cx="4643438" cy="3552835"/>
          </a:xfrm>
          <a:prstGeom prst="rect">
            <a:avLst/>
          </a:prstGeom>
          <a:noFill/>
          <a:ln w="9525">
            <a:noFill/>
            <a:miter lim="800000"/>
            <a:headEnd/>
            <a:tailEnd/>
          </a:ln>
          <a:effectLst>
            <a:softEdge rad="635000"/>
          </a:effectLst>
        </p:spPr>
      </p:pic>
      <p:grpSp>
        <p:nvGrpSpPr>
          <p:cNvPr id="2" name="Group 6"/>
          <p:cNvGrpSpPr/>
          <p:nvPr/>
        </p:nvGrpSpPr>
        <p:grpSpPr>
          <a:xfrm>
            <a:off x="642910" y="332656"/>
            <a:ext cx="8214198" cy="5882426"/>
            <a:chOff x="642910" y="332656"/>
            <a:chExt cx="8214198" cy="5882426"/>
          </a:xfrm>
        </p:grpSpPr>
        <p:sp>
          <p:nvSpPr>
            <p:cNvPr id="5" name="Rectangle 4"/>
            <p:cNvSpPr/>
            <p:nvPr/>
          </p:nvSpPr>
          <p:spPr>
            <a:xfrm>
              <a:off x="642910" y="1690767"/>
              <a:ext cx="8214198" cy="4524315"/>
            </a:xfrm>
            <a:prstGeom prst="rect">
              <a:avLst/>
            </a:prstGeom>
            <a:solidFill>
              <a:srgbClr val="002060">
                <a:alpha val="40000"/>
              </a:srgbClr>
            </a:solidFill>
          </p:spPr>
          <p:txBody>
            <a:bodyPr wrap="square">
              <a:spAutoFit/>
            </a:bodyPr>
            <a:lstStyle/>
            <a:p>
              <a:pPr algn="ctr">
                <a:defRPr/>
              </a:pP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err="1"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smtClean="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600" b="1" dirty="0">
                <a:ln w="28575">
                  <a:solidFill>
                    <a:prstClr val="black"/>
                  </a:solidFill>
                </a:ln>
                <a:solidFill>
                  <a:srgbClr val="FFFF00"/>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691680" y="332656"/>
              <a:ext cx="5796136"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16992"/>
          <a:stretch>
            <a:fillRect/>
          </a:stretch>
        </p:blipFill>
        <p:spPr bwMode="auto">
          <a:xfrm>
            <a:off x="0" y="0"/>
            <a:ext cx="9144000" cy="607220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softEdge rad="317500"/>
          </a:effectLst>
        </p:spPr>
      </p:pic>
      <p:pic>
        <p:nvPicPr>
          <p:cNvPr id="7" name="Picture 6"/>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0" y="714356"/>
            <a:ext cx="9144000" cy="3352800"/>
          </a:xfrm>
          <a:prstGeom prst="rect">
            <a:avLst/>
          </a:prstGeom>
          <a:noFill/>
          <a:ln w="9525">
            <a:noFill/>
            <a:miter lim="800000"/>
            <a:headEnd/>
            <a:tailEnd/>
          </a:ln>
          <a:effectLst>
            <a:glow rad="63500">
              <a:schemeClr val="bg1">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4958" y="332656"/>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7" name="Rectangle 6"/>
          <p:cNvSpPr/>
          <p:nvPr/>
        </p:nvSpPr>
        <p:spPr>
          <a:xfrm>
            <a:off x="515912" y="1904292"/>
            <a:ext cx="8077200" cy="2215991"/>
          </a:xfrm>
          <a:prstGeom prst="rect">
            <a:avLst/>
          </a:prstGeom>
          <a:solidFill>
            <a:srgbClr val="00FF00">
              <a:alpha val="17000"/>
            </a:srgbClr>
          </a:solidFill>
        </p:spPr>
        <p:txBody>
          <a:bodyPr>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8" name="TextBox 7"/>
          <p:cNvSpPr txBox="1"/>
          <p:nvPr/>
        </p:nvSpPr>
        <p:spPr>
          <a:xfrm>
            <a:off x="285720" y="4390637"/>
            <a:ext cx="8572528" cy="1446550"/>
          </a:xfrm>
          <a:prstGeom prst="rect">
            <a:avLst/>
          </a:prstGeom>
          <a:solidFill>
            <a:schemeClr val="accent6">
              <a:lumMod val="75000"/>
              <a:alpha val="50000"/>
            </a:scheme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634024"/>
            <a:ext cx="9144000" cy="1938992"/>
          </a:xfrm>
          <a:prstGeom prst="rect">
            <a:avLst/>
          </a:prstGeom>
          <a:solidFill>
            <a:srgbClr val="00FF00">
              <a:alpha val="23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6064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061390"/>
            <a:ext cx="9144000" cy="1815882"/>
          </a:xfrm>
          <a:prstGeom prst="rect">
            <a:avLst/>
          </a:prstGeom>
          <a:solidFill>
            <a:schemeClr val="accent6">
              <a:lumMod val="75000"/>
              <a:alpha val="44000"/>
            </a:scheme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800" dirty="0" smtClean="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00034" y="1689407"/>
            <a:ext cx="8001056" cy="1938992"/>
          </a:xfrm>
          <a:prstGeom prst="rect">
            <a:avLst/>
          </a:prstGeom>
          <a:solidFill>
            <a:srgbClr val="00FF00">
              <a:alpha val="20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عَبْدِكَ وَرَسُولِكَ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آلِهِ وَص</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6064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231243"/>
            <a:ext cx="9144000" cy="1815882"/>
          </a:xfrm>
          <a:prstGeom prst="rect">
            <a:avLst/>
          </a:prstGeom>
          <a:solidFill>
            <a:schemeClr val="accent6">
              <a:lumMod val="75000"/>
              <a:alpha val="47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berkat</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30852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85752" y="1237222"/>
            <a:ext cx="8501090" cy="2862322"/>
          </a:xfrm>
          <a:prstGeom prst="rect">
            <a:avLst/>
          </a:prstGeom>
          <a:solidFill>
            <a:srgbClr val="00FF00">
              <a:alpha val="16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الله،اتَّقُوْا اللهَ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تَعَالَى، وَتَأَدَّبُوْا بِآدَاب الإِسْلاَمِ وَكُفُّوا أَلْسِِنَتَكُمْ عَنْ قَوْلٍ يُغْضِبُ اللهَ تَعَالى</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107504" y="4206567"/>
            <a:ext cx="8892480" cy="2246769"/>
          </a:xfrm>
          <a:prstGeom prst="rect">
            <a:avLst/>
          </a:prstGeom>
          <a:solidFill>
            <a:schemeClr val="accent6">
              <a:lumMod val="75000"/>
              <a:alpha val="53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beradablah</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adab-adab</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islam</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peliharalah</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lidah</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perkataan</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dibenci</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2800" b="1" dirty="0" err="1"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Taala</a:t>
            </a:r>
            <a:r>
              <a:rPr lang="en-US" sz="2800" b="1" dirty="0" smtClean="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18415" cmpd="sng">
                <a:solidFill>
                  <a:schemeClr val="tx1"/>
                </a:solidFill>
                <a:prstDash val="solid"/>
              </a:ln>
              <a:solidFill>
                <a:srgbClr val="FFFFFF"/>
              </a:solidFill>
              <a:effectLst>
                <a:glow rad="635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nip Diagonal Corner Rectangle 2"/>
          <p:cNvSpPr/>
          <p:nvPr/>
        </p:nvSpPr>
        <p:spPr>
          <a:xfrm>
            <a:off x="1142976" y="4000504"/>
            <a:ext cx="7572428" cy="1357322"/>
          </a:xfrm>
          <a:prstGeom prst="snip2DiagRect">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lin ang="5400000" scaled="1"/>
            <a:tileRect/>
          </a:gra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Hindari</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tipudaya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syaitan</a:t>
            </a:r>
            <a:endParaRPr lang="en-US" sz="2800" dirty="0"/>
          </a:p>
        </p:txBody>
      </p:sp>
      <p:sp>
        <p:nvSpPr>
          <p:cNvPr id="4" name="TextBox 3"/>
          <p:cNvSpPr txBox="1"/>
          <p:nvPr/>
        </p:nvSpPr>
        <p:spPr>
          <a:xfrm>
            <a:off x="1835696" y="332656"/>
            <a:ext cx="5868714" cy="584775"/>
          </a:xfrm>
          <a:prstGeom prst="rect">
            <a:avLst/>
          </a:prstGeom>
          <a:noFill/>
        </p:spPr>
        <p:txBody>
          <a:bodyPr wrap="square" rtlCol="0">
            <a:spAutoFit/>
          </a:bodyP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142976" y="2000240"/>
            <a:ext cx="7572428" cy="1285884"/>
          </a:xfrm>
          <a:prstGeom prst="snip2Diag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8575">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Jadilah</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muslim</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berakhlak</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effectLst>
                <a:latin typeface="Arial Black" pitchFamily="34" charset="0"/>
              </a:rPr>
              <a:t>mulia</a:t>
            </a:r>
            <a:r>
              <a:rPr lang="en-US" sz="2800" dirty="0" smtClean="0">
                <a:ln>
                  <a:solidFill>
                    <a:sysClr val="windowText" lastClr="000000"/>
                  </a:solidFill>
                </a:ln>
                <a:solidFill>
                  <a:prstClr val="white"/>
                </a:solidFill>
                <a:effectLst>
                  <a:glow rad="101600">
                    <a:prstClr val="black">
                      <a:alpha val="60000"/>
                    </a:prstClr>
                  </a:glow>
                </a:effectLst>
                <a:latin typeface="Arial Black" pitchFamily="34" charset="0"/>
              </a:rPr>
              <a:t>.</a:t>
            </a:r>
            <a:endParaRPr lang="en-US" sz="2800" dirty="0"/>
          </a:p>
        </p:txBody>
      </p:sp>
      <p:sp>
        <p:nvSpPr>
          <p:cNvPr id="6" name="Chevron 5"/>
          <p:cNvSpPr/>
          <p:nvPr/>
        </p:nvSpPr>
        <p:spPr>
          <a:xfrm rot="2941850">
            <a:off x="1053127" y="3825013"/>
            <a:ext cx="428628" cy="714380"/>
          </a:xfrm>
          <a:prstGeom prst="chevron">
            <a:avLst/>
          </a:prstGeom>
          <a:ln>
            <a:solidFill>
              <a:schemeClr val="tx1"/>
            </a:solidFill>
          </a:ln>
          <a:effectLst>
            <a:glow rad="101600">
              <a:srgbClr val="FFFF00">
                <a:alpha val="60000"/>
              </a:srgb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a:solidFill>
                <a:schemeClr val="tx1"/>
              </a:solidFill>
            </a:endParaRPr>
          </a:p>
        </p:txBody>
      </p:sp>
      <p:sp>
        <p:nvSpPr>
          <p:cNvPr id="7" name="Chevron 6"/>
          <p:cNvSpPr/>
          <p:nvPr/>
        </p:nvSpPr>
        <p:spPr>
          <a:xfrm rot="3083438">
            <a:off x="1055759" y="1819095"/>
            <a:ext cx="428628" cy="714380"/>
          </a:xfrm>
          <a:prstGeom prst="chevron">
            <a:avLst/>
          </a:prstGeom>
          <a:ln>
            <a:solidFill>
              <a:schemeClr val="tx1"/>
            </a:solidFill>
          </a:ln>
          <a:effectLst>
            <a:glow rad="101600">
              <a:srgbClr val="FFFF00">
                <a:alpha val="60000"/>
              </a:srgb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nip Diagonal Corner Rectangle 2"/>
          <p:cNvSpPr/>
          <p:nvPr/>
        </p:nvSpPr>
        <p:spPr>
          <a:xfrm>
            <a:off x="500034" y="2856140"/>
            <a:ext cx="8215370" cy="1714512"/>
          </a:xfrm>
          <a:prstGeom prst="snip2DiagRect">
            <a:avLst/>
          </a:prstGeom>
          <a:solidFill>
            <a:srgbClr val="002060"/>
          </a:solidFill>
          <a:ln w="28575">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Menghina</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merendahkan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sombong</a:t>
            </a:r>
            <a:endParaRPr lang="en-US" sz="2600" dirty="0">
              <a:effectLst>
                <a:glow rad="101600">
                  <a:schemeClr val="tx1">
                    <a:alpha val="60000"/>
                  </a:schemeClr>
                </a:glow>
                <a:outerShdw blurRad="38100" dist="38100" dir="2700000" algn="tl">
                  <a:srgbClr val="000000">
                    <a:alpha val="43137"/>
                  </a:srgbClr>
                </a:outerShdw>
              </a:effectLst>
            </a:endParaRPr>
          </a:p>
        </p:txBody>
      </p:sp>
      <p:sp>
        <p:nvSpPr>
          <p:cNvPr id="4" name="TextBox 3"/>
          <p:cNvSpPr txBox="1"/>
          <p:nvPr/>
        </p:nvSpPr>
        <p:spPr>
          <a:xfrm>
            <a:off x="750574" y="323945"/>
            <a:ext cx="7565842" cy="584775"/>
          </a:xfrm>
          <a:prstGeom prst="rect">
            <a:avLst/>
          </a:prstGeom>
          <a:noFill/>
        </p:spPr>
        <p:txBody>
          <a:bodyPr wrap="square" rtlCol="0">
            <a:spAutoFit/>
          </a:bodyP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Ketahuilah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500034" y="1284504"/>
            <a:ext cx="8215370" cy="1285884"/>
          </a:xfrm>
          <a:prstGeom prst="snip2DiagRect">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lin ang="5400000" scaled="1"/>
            <a:tileRect/>
          </a:gradFill>
          <a:ln w="28575">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perpecahan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hasutan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Syaitan</a:t>
            </a:r>
            <a:endParaRPr lang="en-US" sz="2600" dirty="0">
              <a:effectLst>
                <a:glow rad="101600">
                  <a:schemeClr val="tx1">
                    <a:alpha val="60000"/>
                  </a:schemeClr>
                </a:glow>
                <a:outerShdw blurRad="38100" dist="38100" dir="2700000" algn="tl">
                  <a:srgbClr val="000000">
                    <a:alpha val="43137"/>
                  </a:srgbClr>
                </a:outerShdw>
              </a:effectLst>
            </a:endParaRPr>
          </a:p>
        </p:txBody>
      </p:sp>
      <p:sp>
        <p:nvSpPr>
          <p:cNvPr id="6" name="Heptagon 5"/>
          <p:cNvSpPr/>
          <p:nvPr/>
        </p:nvSpPr>
        <p:spPr>
          <a:xfrm>
            <a:off x="214282" y="1284504"/>
            <a:ext cx="571504" cy="500066"/>
          </a:xfrm>
          <a:prstGeom prst="heptagon">
            <a:avLst/>
          </a:prstGeom>
          <a:solidFill>
            <a:srgbClr val="FFFF00"/>
          </a:solidFill>
          <a:ln>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Heptagon 6"/>
          <p:cNvSpPr/>
          <p:nvPr/>
        </p:nvSpPr>
        <p:spPr>
          <a:xfrm>
            <a:off x="214282" y="3014890"/>
            <a:ext cx="586812" cy="555629"/>
          </a:xfrm>
          <a:prstGeom prst="heptagon">
            <a:avLst/>
          </a:prstGeom>
          <a:solidFill>
            <a:srgbClr val="FFFF00"/>
          </a:solidFill>
          <a:ln>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500034" y="4927842"/>
            <a:ext cx="8215370" cy="1285884"/>
          </a:xfrm>
          <a:prstGeom prst="snip2DiagRect">
            <a:avLst/>
          </a:prstGeom>
          <a:solidFill>
            <a:srgbClr val="FF0000"/>
          </a:solidFill>
          <a:ln w="28575">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menghalang</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mengintip</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keaiban</a:t>
            </a:r>
            <a:endPar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en-US" sz="2600" dirty="0">
              <a:effectLst>
                <a:glow rad="101600">
                  <a:schemeClr val="tx1">
                    <a:alpha val="60000"/>
                  </a:schemeClr>
                </a:glow>
                <a:outerShdw blurRad="38100" dist="38100" dir="2700000" algn="tl">
                  <a:srgbClr val="000000">
                    <a:alpha val="43137"/>
                  </a:srgbClr>
                </a:outerShdw>
              </a:effectLst>
            </a:endParaRPr>
          </a:p>
        </p:txBody>
      </p:sp>
      <p:sp>
        <p:nvSpPr>
          <p:cNvPr id="9" name="Heptagon 8"/>
          <p:cNvSpPr/>
          <p:nvPr/>
        </p:nvSpPr>
        <p:spPr>
          <a:xfrm>
            <a:off x="214282" y="4927842"/>
            <a:ext cx="586812" cy="500066"/>
          </a:xfrm>
          <a:prstGeom prst="heptagon">
            <a:avLst/>
          </a:prstGeom>
          <a:solidFill>
            <a:srgbClr val="FFFF00"/>
          </a:solidFill>
          <a:ln>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78566" y="332656"/>
            <a:ext cx="7853874" cy="584775"/>
          </a:xfrm>
          <a:prstGeom prst="rect">
            <a:avLst/>
          </a:prstGeom>
          <a:noFill/>
        </p:spPr>
        <p:txBody>
          <a:bodyPr wrap="square" rtlCol="0">
            <a:spAutoFit/>
          </a:bodyP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Ketahuilah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571472" y="1570256"/>
            <a:ext cx="8001056" cy="889018"/>
          </a:xfrm>
          <a:prstGeom prst="snip2DiagRect">
            <a:avLst/>
          </a:prstGeom>
          <a:solidFill>
            <a:srgbClr val="002060"/>
          </a:solidFill>
          <a:ln w="28575">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Berbohong</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adalah</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pintu</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ke</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neraka</a:t>
            </a:r>
            <a:endParaRPr lang="en-US" sz="2800" dirty="0">
              <a:effectLst>
                <a:glow rad="101600">
                  <a:schemeClr val="tx1">
                    <a:alpha val="60000"/>
                  </a:schemeClr>
                </a:glow>
              </a:effectLst>
            </a:endParaRPr>
          </a:p>
        </p:txBody>
      </p:sp>
      <p:sp>
        <p:nvSpPr>
          <p:cNvPr id="5" name="Snip Diagonal Corner Rectangle 4"/>
          <p:cNvSpPr/>
          <p:nvPr/>
        </p:nvSpPr>
        <p:spPr>
          <a:xfrm>
            <a:off x="571472" y="2927601"/>
            <a:ext cx="8001056" cy="1333527"/>
          </a:xfrm>
          <a:prstGeom prst="snip2DiagRect">
            <a:avLst/>
          </a:prstGeom>
          <a:solidFill>
            <a:srgbClr val="006600"/>
          </a:solidFill>
          <a:ln w="28575">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Mengumpat</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bererti</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mengunyah</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daging</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mentah</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sahabat</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yang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sudah</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mati</a:t>
            </a:r>
            <a:endParaRPr lang="en-US" sz="2800" dirty="0">
              <a:effectLst>
                <a:glow rad="101600">
                  <a:schemeClr val="tx1">
                    <a:alpha val="60000"/>
                  </a:schemeClr>
                </a:glow>
              </a:effectLst>
            </a:endParaRPr>
          </a:p>
        </p:txBody>
      </p:sp>
      <p:sp>
        <p:nvSpPr>
          <p:cNvPr id="6" name="Snip Diagonal Corner Rectangle 5"/>
          <p:cNvSpPr/>
          <p:nvPr/>
        </p:nvSpPr>
        <p:spPr>
          <a:xfrm>
            <a:off x="571472" y="4999304"/>
            <a:ext cx="8001056" cy="1000108"/>
          </a:xfrm>
          <a:prstGeom prst="snip2DiagRect">
            <a:avLst/>
          </a:prstGeom>
          <a:solidFill>
            <a:srgbClr val="002060"/>
          </a:solidFill>
          <a:ln w="28575">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Fitnah</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boleh</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menghancur</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dan</a:t>
            </a:r>
            <a:r>
              <a:rPr lang="en-US" sz="2800" dirty="0" smtClean="0">
                <a:ln>
                  <a:solidFill>
                    <a:sysClr val="windowText" lastClr="000000"/>
                  </a:solidFill>
                </a:ln>
                <a:solidFill>
                  <a:prstClr val="white"/>
                </a:solidFill>
                <a:effectLst>
                  <a:glow rad="101600">
                    <a:schemeClr val="tx1">
                      <a:alpha val="60000"/>
                    </a:schemeClr>
                  </a:glow>
                </a:effectLst>
                <a:latin typeface="Arial Black" pitchFamily="34" charset="0"/>
              </a:rPr>
              <a:t> </a:t>
            </a:r>
            <a:r>
              <a:rPr lang="en-US" sz="2800" dirty="0" err="1" smtClean="0">
                <a:ln>
                  <a:solidFill>
                    <a:sysClr val="windowText" lastClr="000000"/>
                  </a:solidFill>
                </a:ln>
                <a:solidFill>
                  <a:prstClr val="white"/>
                </a:solidFill>
                <a:effectLst>
                  <a:glow rad="101600">
                    <a:schemeClr val="tx1">
                      <a:alpha val="60000"/>
                    </a:schemeClr>
                  </a:glow>
                </a:effectLst>
                <a:latin typeface="Arial Black" pitchFamily="34" charset="0"/>
              </a:rPr>
              <a:t>memusnahkan</a:t>
            </a:r>
            <a:endParaRPr lang="en-US" sz="2800" dirty="0">
              <a:effectLst>
                <a:glow rad="101600">
                  <a:schemeClr val="tx1">
                    <a:alpha val="60000"/>
                  </a:schemeClr>
                </a:glow>
              </a:effectLst>
            </a:endParaRPr>
          </a:p>
        </p:txBody>
      </p:sp>
      <p:sp>
        <p:nvSpPr>
          <p:cNvPr id="7" name="Heptagon 6"/>
          <p:cNvSpPr/>
          <p:nvPr/>
        </p:nvSpPr>
        <p:spPr>
          <a:xfrm>
            <a:off x="285720" y="1482942"/>
            <a:ext cx="571504" cy="444503"/>
          </a:xfrm>
          <a:prstGeom prst="heptagon">
            <a:avLst/>
          </a:prstGeom>
          <a:solidFill>
            <a:srgbClr val="FFFF00"/>
          </a:solidFill>
          <a:ln>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Heptagon 7"/>
          <p:cNvSpPr/>
          <p:nvPr/>
        </p:nvSpPr>
        <p:spPr>
          <a:xfrm>
            <a:off x="285720" y="4983428"/>
            <a:ext cx="571504" cy="444503"/>
          </a:xfrm>
          <a:prstGeom prst="heptagon">
            <a:avLst/>
          </a:prstGeom>
          <a:solidFill>
            <a:srgbClr val="FFFF00"/>
          </a:solidFill>
          <a:ln>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Heptagon 8"/>
          <p:cNvSpPr/>
          <p:nvPr/>
        </p:nvSpPr>
        <p:spPr>
          <a:xfrm>
            <a:off x="285720" y="2999040"/>
            <a:ext cx="571504" cy="500066"/>
          </a:xfrm>
          <a:prstGeom prst="heptagon">
            <a:avLst/>
          </a:prstGeom>
          <a:solidFill>
            <a:srgbClr val="FFFF00"/>
          </a:solidFill>
          <a:ln>
            <a:solidFill>
              <a:srgbClr val="6633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647249"/>
            <a:ext cx="9144000" cy="1938992"/>
          </a:xfrm>
          <a:prstGeom prst="rect">
            <a:avLst/>
          </a:prstGeom>
          <a:solidFill>
            <a:srgbClr val="00FF00">
              <a:alpha val="23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اَنْ لاَّ إِلهَ إِلاَّ اللهُ وَحْدَهُ لاَ شَرِيْكَ 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a:t>
            </a:r>
            <a:r>
              <a:rPr lang="ar-SA" sz="6000" b="1" dirty="0" smtClean="0"/>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1251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005064"/>
            <a:ext cx="9144000" cy="2554545"/>
          </a:xfrm>
          <a:prstGeom prst="rect">
            <a:avLst/>
          </a:prstGeom>
          <a:solidFill>
            <a:schemeClr val="accent6">
              <a:lumMod val="75000"/>
              <a:alpha val="37000"/>
            </a:schemeClr>
          </a:solid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4" name="Rectangle 1"/>
          <p:cNvSpPr>
            <a:spLocks noChangeArrowheads="1"/>
          </p:cNvSpPr>
          <p:nvPr/>
        </p:nvSpPr>
        <p:spPr bwMode="auto">
          <a:xfrm>
            <a:off x="214282" y="3000372"/>
            <a:ext cx="8929718" cy="3286124"/>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Ya</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Allah,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Kurniakanlah</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Keredhaan</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Kepada</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Khulafa</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Rasyidin</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Dan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Sahabat</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Seluruhnya</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smtClean="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serta</a:t>
            </a:r>
            <a:r>
              <a:rPr lang="en-GB" sz="3200" b="1" kern="0" dirty="0" smtClean="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Para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Tabiin</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Dengan</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Ihsan</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Hingga</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Hari</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 </a:t>
            </a:r>
            <a:r>
              <a:rPr lang="en-GB" sz="3200" b="1" kern="0" dirty="0" err="1">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Kemudian</a:t>
            </a:r>
            <a:r>
              <a:rPr lang="en-GB" sz="3200" b="1" kern="0" dirty="0">
                <a:ln>
                  <a:solidFill>
                    <a:prstClr val="black"/>
                  </a:solidFill>
                </a:ln>
                <a:solidFill>
                  <a:prstClr val="white"/>
                </a:solidFill>
                <a:effectLst>
                  <a:glow rad="101600">
                    <a:prstClr val="black">
                      <a:alpha val="60000"/>
                    </a:prstClr>
                  </a:glow>
                </a:effectLst>
                <a:latin typeface="Arial Black" pitchFamily="34" charset="0"/>
                <a:ea typeface="Arial Unicode MS" pitchFamily="34" charset="-128"/>
                <a:cs typeface="Arial Unicode MS" pitchFamily="34" charset="-128"/>
              </a:rPr>
              <a:t>.</a:t>
            </a:r>
          </a:p>
        </p:txBody>
      </p:sp>
      <p:sp>
        <p:nvSpPr>
          <p:cNvPr id="5" name="Rectangle 4"/>
          <p:cNvSpPr/>
          <p:nvPr/>
        </p:nvSpPr>
        <p:spPr>
          <a:xfrm>
            <a:off x="0" y="1192114"/>
            <a:ext cx="9144000" cy="2308324"/>
          </a:xfrm>
          <a:prstGeom prst="rect">
            <a:avLst/>
          </a:prstGeom>
          <a:solidFill>
            <a:schemeClr val="accent6">
              <a:lumMod val="50000"/>
              <a:alpha val="64000"/>
            </a:schemeClr>
          </a:solidFill>
        </p:spPr>
        <p:txBody>
          <a:bodyPr wrap="square">
            <a:spAutoFit/>
          </a:bodyPr>
          <a:lstStyle/>
          <a:p>
            <a:pPr algn="ctr" rtl="1">
              <a:defRPr/>
            </a:pPr>
            <a:r>
              <a:rPr lang="ar-EG" sz="4800" b="1" kern="0"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24"/>
            <a:ext cx="2500298" cy="1143008"/>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err="1" smtClean="0">
                <a:ln>
                  <a:solidFill>
                    <a:sysClr val="windowText" lastClr="000000"/>
                  </a:solidFill>
                </a:ln>
                <a:solidFill>
                  <a:prstClr val="white"/>
                </a:solidFill>
                <a:effectLst>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solidFill>
                <a:prstClr val="white"/>
              </a:solidFill>
              <a:effectLst>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7" name="Rectangle 6"/>
          <p:cNvSpPr/>
          <p:nvPr/>
        </p:nvSpPr>
        <p:spPr>
          <a:xfrm>
            <a:off x="7147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endParaRPr>
          </a:p>
        </p:txBody>
      </p:sp>
      <p:sp>
        <p:nvSpPr>
          <p:cNvPr id="8" name="Rectangle 7"/>
          <p:cNvSpPr/>
          <p:nvPr/>
        </p:nvSpPr>
        <p:spPr>
          <a:xfrm>
            <a:off x="0" y="1460360"/>
            <a:ext cx="8910608" cy="1754326"/>
          </a:xfrm>
          <a:prstGeom prst="rect">
            <a:avLst/>
          </a:prstGeom>
          <a:solidFill>
            <a:schemeClr val="accent6">
              <a:lumMod val="50000"/>
              <a:alpha val="61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9" name="Rectangle 1"/>
          <p:cNvSpPr>
            <a:spLocks noChangeArrowheads="1"/>
          </p:cNvSpPr>
          <p:nvPr/>
        </p:nvSpPr>
        <p:spPr bwMode="auto">
          <a:xfrm>
            <a:off x="-32" y="3857628"/>
            <a:ext cx="8458200" cy="2776542"/>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7" name="Text Box 60"/>
          <p:cNvSpPr txBox="1">
            <a:spLocks noChangeArrowheads="1"/>
          </p:cNvSpPr>
          <p:nvPr/>
        </p:nvSpPr>
        <p:spPr bwMode="auto">
          <a:xfrm>
            <a:off x="285753" y="1412638"/>
            <a:ext cx="842965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effectLst>
                <a:latin typeface="Arial Black" pitchFamily="34" charset="0"/>
              </a:rPr>
              <a:t>Ya</a:t>
            </a:r>
            <a:r>
              <a:rPr lang="en-US" sz="3200" b="1" dirty="0">
                <a:ln>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agama.Hancurkanlah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agama.</a:t>
            </a:r>
          </a:p>
        </p:txBody>
      </p:sp>
      <p:sp>
        <p:nvSpPr>
          <p:cNvPr id="8" name="Rectangle 7"/>
          <p:cNvSpPr/>
          <p:nvPr/>
        </p:nvSpPr>
        <p:spPr>
          <a:xfrm>
            <a:off x="0" y="55316"/>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7" name="Rectangle 6"/>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endParaRPr>
          </a:p>
        </p:txBody>
      </p:sp>
      <p:sp>
        <p:nvSpPr>
          <p:cNvPr id="8" name="Text Box 60"/>
          <p:cNvSpPr txBox="1">
            <a:spLocks noChangeArrowheads="1"/>
          </p:cNvSpPr>
          <p:nvPr/>
        </p:nvSpPr>
        <p:spPr bwMode="auto">
          <a:xfrm>
            <a:off x="285753" y="1555514"/>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Ya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Allah…</a:t>
            </a:r>
          </a:p>
          <a:p>
            <a:pPr algn="ctr">
              <a:defRPr/>
            </a:pP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Ampunkanlah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Dosa-dosa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Kami</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Dan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Saudara-saudara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Kami</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Terdahulu</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Telah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Beriman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Dan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Janganlah</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Engkau</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Biarkan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Kedengkian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Dalam</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Hati</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Kami</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Terhadap</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Beriman.Sesungguhnya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Engkau</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Maha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Penyantun</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Dan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Maha</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a:solidFill>
                    <a:prstClr val="black"/>
                  </a:solidFill>
                </a:ln>
                <a:solidFill>
                  <a:prstClr val="white"/>
                </a:solidFill>
                <a:effectLst>
                  <a:glow rad="101600">
                    <a:prstClr val="black">
                      <a:alpha val="60000"/>
                    </a:prstClr>
                  </a:glow>
                </a:effectLst>
                <a:latin typeface="Arial Black" pitchFamily="34" charset="0"/>
              </a:rPr>
              <a:t>Penyayang</a:t>
            </a:r>
            <a:r>
              <a:rPr lang="en-US" sz="3200" b="1" dirty="0" smtClean="0">
                <a:ln>
                  <a:solidFill>
                    <a:prstClr val="black"/>
                  </a:solidFill>
                </a:ln>
                <a:solidFill>
                  <a:prstClr val="white"/>
                </a:solidFill>
                <a:effectLst>
                  <a:glow rad="101600">
                    <a:prstClr val="black">
                      <a:alpha val="60000"/>
                    </a:prstClr>
                  </a:glow>
                </a:effectLst>
                <a:latin typeface="Arial Black" pitchFamily="34" charset="0"/>
              </a:rPr>
              <a:t>.</a:t>
            </a:r>
          </a:p>
          <a:p>
            <a:pPr algn="ctr">
              <a:defRPr/>
            </a:pPr>
            <a:endParaRPr lang="en-US" sz="3200" b="1" dirty="0" smtClean="0">
              <a:ln>
                <a:solidFill>
                  <a:prstClr val="black"/>
                </a:solidFill>
              </a:ln>
              <a:solidFill>
                <a:prstClr val="white"/>
              </a:solidFill>
              <a:effectLst>
                <a:glow rad="101600">
                  <a:prstClr val="black">
                    <a:alpha val="60000"/>
                  </a:prstClr>
                </a:glow>
              </a:effectLst>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C:\Documents and Settings\oem\My Documents\My Pictures\solat.jpg"/>
          <p:cNvPicPr>
            <a:picLocks noChangeAspect="1" noChangeArrowheads="1"/>
          </p:cNvPicPr>
          <p:nvPr/>
        </p:nvPicPr>
        <p:blipFill>
          <a:blip r:embed="rId2" cstate="print">
            <a:lum contrast="20000"/>
          </a:blip>
          <a:srcRect l="2820" t="9756" r="4135" b="7316"/>
          <a:stretch>
            <a:fillRect/>
          </a:stretch>
        </p:blipFill>
        <p:spPr bwMode="auto">
          <a:xfrm>
            <a:off x="0" y="0"/>
            <a:ext cx="9152422" cy="6858000"/>
          </a:xfrm>
          <a:prstGeom prst="rect">
            <a:avLst/>
          </a:prstGeom>
          <a:noFill/>
        </p:spPr>
      </p:pic>
      <p:sp>
        <p:nvSpPr>
          <p:cNvPr id="3" name="Rectangle 2"/>
          <p:cNvSpPr/>
          <p:nvPr/>
        </p:nvSpPr>
        <p:spPr>
          <a:xfrm>
            <a:off x="0" y="-24"/>
            <a:ext cx="3000364" cy="1357322"/>
          </a:xfrm>
          <a:prstGeom prst="rect">
            <a:avLst/>
          </a:prstGeom>
          <a:solidFill>
            <a:schemeClr val="tx2">
              <a:lumMod val="60000"/>
              <a:lumOff val="4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214283" y="1115874"/>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a:defRPr/>
            </a:pPr>
            <a:r>
              <a:rPr lang="en-US" sz="3000" b="1" dirty="0" err="1">
                <a:ln>
                  <a:solidFill>
                    <a:prstClr val="black"/>
                  </a:solidFill>
                </a:ln>
                <a:solidFill>
                  <a:prstClr val="white"/>
                </a:solidFill>
                <a:effectLst>
                  <a:glow rad="101600">
                    <a:prstClr val="black">
                      <a:alpha val="60000"/>
                    </a:prstClr>
                  </a:glow>
                </a:effectLst>
                <a:latin typeface="Arial Black" pitchFamily="34" charset="0"/>
              </a:rPr>
              <a:t>Ya</a:t>
            </a:r>
            <a:r>
              <a:rPr lang="en-US" sz="3000" b="1" dirty="0">
                <a:ln>
                  <a:solidFill>
                    <a:prstClr val="black"/>
                  </a:solidFill>
                </a:ln>
                <a:solidFill>
                  <a:prstClr val="white"/>
                </a:solidFill>
                <a:effectLst>
                  <a:glow rad="101600">
                    <a:prstClr val="black">
                      <a:alpha val="60000"/>
                    </a:prstClr>
                  </a:glow>
                </a:effectLst>
                <a:latin typeface="Arial Black" pitchFamily="34" charset="0"/>
              </a:rPr>
              <a:t> Allah …</a:t>
            </a:r>
          </a:p>
          <a:p>
            <a:pPr>
              <a:defRPr/>
            </a:pP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Telah</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Menzalimi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Diri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Sendiri</a:t>
            </a:r>
            <a:r>
              <a:rPr lang="en-US" sz="3000" b="1" dirty="0">
                <a:ln>
                  <a:solidFill>
                    <a:prstClr val="black"/>
                  </a:solidFill>
                </a:ln>
                <a:solidFill>
                  <a:prstClr val="white"/>
                </a:solidFill>
                <a:effectLst>
                  <a:glow rad="101600">
                    <a:prstClr val="black">
                      <a:alpha val="60000"/>
                    </a:prstClr>
                  </a:glow>
                </a:effectLst>
                <a:latin typeface="Arial Black" pitchFamily="34" charset="0"/>
              </a:rPr>
              <a:t> Dan </a:t>
            </a:r>
            <a:r>
              <a:rPr lang="en-US" sz="3000" b="1" dirty="0" err="1">
                <a:ln>
                  <a:solidFill>
                    <a:prstClr val="black"/>
                  </a:solidFill>
                </a:ln>
                <a:solidFill>
                  <a:prstClr val="white"/>
                </a:solidFill>
                <a:effectLst>
                  <a:glow rad="101600">
                    <a:prstClr val="black">
                      <a:alpha val="60000"/>
                    </a:prstClr>
                  </a:glow>
                </a:effectLst>
                <a:latin typeface="Arial Black" pitchFamily="34" charset="0"/>
              </a:rPr>
              <a:t>Sekiranya</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Engkau</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Tidak</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Mengampunkan</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Dan </a:t>
            </a:r>
            <a:r>
              <a:rPr lang="en-US" sz="3000" b="1" dirty="0" err="1">
                <a:ln>
                  <a:solidFill>
                    <a:prstClr val="black"/>
                  </a:solidFill>
                </a:ln>
                <a:solidFill>
                  <a:prstClr val="white"/>
                </a:solidFill>
                <a:effectLst>
                  <a:glow rad="101600">
                    <a:prstClr val="black">
                      <a:alpha val="60000"/>
                    </a:prstClr>
                  </a:glow>
                </a:effectLst>
                <a:latin typeface="Arial Black" pitchFamily="34" charset="0"/>
              </a:rPr>
              <a:t>Merahmati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Nescaya</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Akan</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Menjadi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Orang</a:t>
            </a:r>
            <a:r>
              <a:rPr lang="en-US" sz="3000" b="1" dirty="0">
                <a:ln>
                  <a:solidFill>
                    <a:prstClr val="black"/>
                  </a:solidFill>
                </a:ln>
                <a:solidFill>
                  <a:prstClr val="white"/>
                </a:solidFill>
                <a:effectLst>
                  <a:glow rad="101600">
                    <a:prstClr val="black">
                      <a:alpha val="60000"/>
                    </a:prstClr>
                  </a:glow>
                </a:effectLst>
                <a:latin typeface="Arial Black" pitchFamily="34" charset="0"/>
              </a:rPr>
              <a:t> Yang </a:t>
            </a:r>
            <a:r>
              <a:rPr lang="en-US" sz="3000" b="1" dirty="0" err="1">
                <a:ln>
                  <a:solidFill>
                    <a:prstClr val="black"/>
                  </a:solidFill>
                </a:ln>
                <a:solidFill>
                  <a:prstClr val="white"/>
                </a:solidFill>
                <a:effectLst>
                  <a:glow rad="101600">
                    <a:prstClr val="black">
                      <a:alpha val="60000"/>
                    </a:prstClr>
                  </a:glow>
                </a:effectLst>
                <a:latin typeface="Arial Black" pitchFamily="34" charset="0"/>
              </a:rPr>
              <a:t>Rugi</a:t>
            </a:r>
            <a:r>
              <a:rPr lang="en-US" sz="3000" b="1" dirty="0">
                <a:ln>
                  <a:solidFill>
                    <a:prstClr val="black"/>
                  </a:solidFill>
                </a:ln>
                <a:solidFill>
                  <a:prstClr val="white"/>
                </a:solidFill>
                <a:effectLst>
                  <a:glow rad="101600">
                    <a:prstClr val="black">
                      <a:alpha val="60000"/>
                    </a:prstClr>
                  </a:glow>
                </a:effectLst>
                <a:latin typeface="Arial Black" pitchFamily="34" charset="0"/>
              </a:rPr>
              <a:t>.</a:t>
            </a:r>
          </a:p>
          <a:p>
            <a:pPr>
              <a:defRPr/>
            </a:pPr>
            <a:endParaRPr lang="en-US" sz="3000" b="1" dirty="0">
              <a:ln>
                <a:solidFill>
                  <a:prstClr val="black"/>
                </a:solidFill>
              </a:ln>
              <a:solidFill>
                <a:prstClr val="white"/>
              </a:solidFill>
              <a:effectLst>
                <a:glow rad="101600">
                  <a:prstClr val="black">
                    <a:alpha val="60000"/>
                  </a:prstClr>
                </a:glow>
              </a:effectLst>
              <a:latin typeface="Arial Black" pitchFamily="34" charset="0"/>
            </a:endParaRPr>
          </a:p>
          <a:p>
            <a:pPr>
              <a:defRPr/>
            </a:pPr>
            <a:r>
              <a:rPr lang="en-US" sz="3000" b="1" dirty="0" err="1">
                <a:ln>
                  <a:solidFill>
                    <a:prstClr val="black"/>
                  </a:solidFill>
                </a:ln>
                <a:solidFill>
                  <a:prstClr val="white"/>
                </a:solidFill>
                <a:effectLst>
                  <a:glow rad="101600">
                    <a:prstClr val="black">
                      <a:alpha val="60000"/>
                    </a:prstClr>
                  </a:glow>
                </a:effectLst>
                <a:latin typeface="Arial Black" pitchFamily="34" charset="0"/>
              </a:rPr>
              <a:t>Ya</a:t>
            </a:r>
            <a:r>
              <a:rPr lang="en-US" sz="3000" b="1" dirty="0">
                <a:ln>
                  <a:solidFill>
                    <a:prstClr val="black"/>
                  </a:solidFill>
                </a:ln>
                <a:solidFill>
                  <a:prstClr val="white"/>
                </a:solidFill>
                <a:effectLst>
                  <a:glow rad="101600">
                    <a:prstClr val="black">
                      <a:alpha val="60000"/>
                    </a:prstClr>
                  </a:glow>
                </a:effectLst>
                <a:latin typeface="Arial Black" pitchFamily="34" charset="0"/>
              </a:rPr>
              <a:t> Allah… </a:t>
            </a:r>
          </a:p>
          <a:p>
            <a:pPr>
              <a:defRPr/>
            </a:pPr>
            <a:r>
              <a:rPr lang="en-US" sz="3000" b="1" dirty="0" err="1">
                <a:ln>
                  <a:solidFill>
                    <a:prstClr val="black"/>
                  </a:solidFill>
                </a:ln>
                <a:solidFill>
                  <a:prstClr val="white"/>
                </a:solidFill>
                <a:effectLst>
                  <a:glow rad="101600">
                    <a:prstClr val="black">
                      <a:alpha val="60000"/>
                    </a:prstClr>
                  </a:glow>
                </a:effectLst>
                <a:latin typeface="Arial Black" pitchFamily="34" charset="0"/>
              </a:rPr>
              <a:t>Kurniakanlah</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Kepada</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Kebaikan</a:t>
            </a:r>
            <a:endParaRPr lang="en-US" sz="3000" b="1" dirty="0">
              <a:ln>
                <a:solidFill>
                  <a:prstClr val="black"/>
                </a:solidFill>
              </a:ln>
              <a:solidFill>
                <a:prstClr val="white"/>
              </a:solidFill>
              <a:effectLst>
                <a:glow rad="101600">
                  <a:prstClr val="black">
                    <a:alpha val="60000"/>
                  </a:prstClr>
                </a:glow>
              </a:effectLst>
              <a:latin typeface="Arial Black" pitchFamily="34" charset="0"/>
            </a:endParaRPr>
          </a:p>
          <a:p>
            <a:pPr>
              <a:defRPr/>
            </a:pPr>
            <a:r>
              <a:rPr lang="en-US" sz="3000" b="1" dirty="0">
                <a:ln>
                  <a:solidFill>
                    <a:prstClr val="black"/>
                  </a:solidFill>
                </a:ln>
                <a:solidFill>
                  <a:prstClr val="white"/>
                </a:solidFill>
                <a:effectLst>
                  <a:glow rad="101600">
                    <a:prstClr val="black">
                      <a:alpha val="60000"/>
                    </a:prstClr>
                  </a:glow>
                </a:effectLst>
                <a:latin typeface="Arial Black" pitchFamily="34" charset="0"/>
              </a:rPr>
              <a:t>Di </a:t>
            </a:r>
            <a:r>
              <a:rPr lang="en-US" sz="3000" b="1" dirty="0" err="1">
                <a:ln>
                  <a:solidFill>
                    <a:prstClr val="black"/>
                  </a:solidFill>
                </a:ln>
                <a:solidFill>
                  <a:prstClr val="white"/>
                </a:solidFill>
                <a:effectLst>
                  <a:glow rad="101600">
                    <a:prstClr val="black">
                      <a:alpha val="60000"/>
                    </a:prstClr>
                  </a:glow>
                </a:effectLst>
                <a:latin typeface="Arial Black" pitchFamily="34" charset="0"/>
              </a:rPr>
              <a:t>Dunia</a:t>
            </a:r>
            <a:r>
              <a:rPr lang="en-US" sz="3000" b="1" dirty="0">
                <a:ln>
                  <a:solidFill>
                    <a:prstClr val="black"/>
                  </a:solidFill>
                </a:ln>
                <a:solidFill>
                  <a:prstClr val="white"/>
                </a:solidFill>
                <a:effectLst>
                  <a:glow rad="101600">
                    <a:prstClr val="black">
                      <a:alpha val="60000"/>
                    </a:prstClr>
                  </a:glow>
                </a:effectLst>
                <a:latin typeface="Arial Black" pitchFamily="34" charset="0"/>
              </a:rPr>
              <a:t> Dan </a:t>
            </a:r>
            <a:r>
              <a:rPr lang="en-US" sz="3000" b="1" dirty="0" err="1">
                <a:ln>
                  <a:solidFill>
                    <a:prstClr val="black"/>
                  </a:solidFill>
                </a:ln>
                <a:solidFill>
                  <a:prstClr val="white"/>
                </a:solidFill>
                <a:effectLst>
                  <a:glow rad="101600">
                    <a:prstClr val="black">
                      <a:alpha val="60000"/>
                    </a:prstClr>
                  </a:glow>
                </a:effectLst>
                <a:latin typeface="Arial Black" pitchFamily="34" charset="0"/>
              </a:rPr>
              <a:t>Kebaikan</a:t>
            </a:r>
            <a:r>
              <a:rPr lang="en-US" sz="3000" b="1" dirty="0">
                <a:ln>
                  <a:solidFill>
                    <a:prstClr val="black"/>
                  </a:solidFill>
                </a:ln>
                <a:solidFill>
                  <a:prstClr val="white"/>
                </a:solidFill>
                <a:effectLst>
                  <a:glow rad="101600">
                    <a:prstClr val="black">
                      <a:alpha val="60000"/>
                    </a:prstClr>
                  </a:glow>
                </a:effectLst>
                <a:latin typeface="Arial Black" pitchFamily="34" charset="0"/>
              </a:rPr>
              <a:t> Di </a:t>
            </a:r>
            <a:r>
              <a:rPr lang="en-US" sz="3000" b="1" dirty="0" err="1">
                <a:ln>
                  <a:solidFill>
                    <a:prstClr val="black"/>
                  </a:solidFill>
                </a:ln>
                <a:solidFill>
                  <a:prstClr val="white"/>
                </a:solidFill>
                <a:effectLst>
                  <a:glow rad="101600">
                    <a:prstClr val="black">
                      <a:alpha val="60000"/>
                    </a:prstClr>
                  </a:glow>
                </a:effectLst>
                <a:latin typeface="Arial Black" pitchFamily="34" charset="0"/>
              </a:rPr>
              <a:t>Akhirat</a:t>
            </a:r>
            <a:r>
              <a:rPr lang="en-US" sz="3000" b="1" dirty="0">
                <a:ln>
                  <a:solidFill>
                    <a:prstClr val="black"/>
                  </a:solidFill>
                </a:ln>
                <a:solidFill>
                  <a:prstClr val="white"/>
                </a:solidFill>
                <a:effectLst>
                  <a:glow rad="101600">
                    <a:prstClr val="black">
                      <a:alpha val="60000"/>
                    </a:prstClr>
                  </a:glow>
                </a:effectLst>
                <a:latin typeface="Arial Black" pitchFamily="34" charset="0"/>
              </a:rPr>
              <a:t> Serta </a:t>
            </a:r>
            <a:r>
              <a:rPr lang="en-US" sz="3000" b="1" dirty="0" err="1">
                <a:ln>
                  <a:solidFill>
                    <a:prstClr val="black"/>
                  </a:solidFill>
                </a:ln>
                <a:solidFill>
                  <a:prstClr val="white"/>
                </a:solidFill>
                <a:effectLst>
                  <a:glow rad="101600">
                    <a:prstClr val="black">
                      <a:alpha val="60000"/>
                    </a:prstClr>
                  </a:glow>
                </a:effectLst>
                <a:latin typeface="Arial Black" pitchFamily="34" charset="0"/>
              </a:rPr>
              <a:t>Hindarilah</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Kami</a:t>
            </a:r>
            <a:r>
              <a:rPr lang="en-US" sz="3000" b="1" dirty="0">
                <a:ln>
                  <a:solidFill>
                    <a:prstClr val="black"/>
                  </a:solidFill>
                </a:ln>
                <a:solidFill>
                  <a:prstClr val="white"/>
                </a:solidFill>
                <a:effectLst>
                  <a:glow rad="101600">
                    <a:prstClr val="black">
                      <a:alpha val="60000"/>
                    </a:prstClr>
                  </a:glow>
                </a:effectLst>
                <a:latin typeface="Arial Black" pitchFamily="34" charset="0"/>
              </a:rPr>
              <a:t> Dari </a:t>
            </a:r>
            <a:r>
              <a:rPr lang="en-US" sz="3000" b="1" dirty="0" err="1">
                <a:ln>
                  <a:solidFill>
                    <a:prstClr val="black"/>
                  </a:solidFill>
                </a:ln>
                <a:solidFill>
                  <a:prstClr val="white"/>
                </a:solidFill>
                <a:effectLst>
                  <a:glow rad="101600">
                    <a:prstClr val="black">
                      <a:alpha val="60000"/>
                    </a:prstClr>
                  </a:glow>
                </a:effectLst>
                <a:latin typeface="Arial Black" pitchFamily="34" charset="0"/>
              </a:rPr>
              <a:t>Seksaan</a:t>
            </a:r>
            <a:r>
              <a:rPr lang="en-US" sz="3000" b="1" dirty="0">
                <a:ln>
                  <a:solidFill>
                    <a:prstClr val="black"/>
                  </a:solidFill>
                </a:ln>
                <a:solidFill>
                  <a:prstClr val="white"/>
                </a:solidFill>
                <a:effectLst>
                  <a:glow rad="101600">
                    <a:prstClr val="black">
                      <a:alpha val="60000"/>
                    </a:prstClr>
                  </a:glow>
                </a:effectLst>
                <a:latin typeface="Arial Black" pitchFamily="34" charset="0"/>
              </a:rPr>
              <a:t> </a:t>
            </a:r>
            <a:r>
              <a:rPr lang="en-US" sz="3000" b="1" dirty="0" err="1">
                <a:ln>
                  <a:solidFill>
                    <a:prstClr val="black"/>
                  </a:solidFill>
                </a:ln>
                <a:solidFill>
                  <a:prstClr val="white"/>
                </a:solidFill>
                <a:effectLst>
                  <a:glow rad="101600">
                    <a:prstClr val="black">
                      <a:alpha val="60000"/>
                    </a:prstClr>
                  </a:glow>
                </a:effectLst>
                <a:latin typeface="Arial Black" pitchFamily="34" charset="0"/>
              </a:rPr>
              <a:t>Neraka</a:t>
            </a:r>
            <a:r>
              <a:rPr lang="en-US" sz="3000" b="1" dirty="0">
                <a:ln>
                  <a:solidFill>
                    <a:prstClr val="black"/>
                  </a:solidFill>
                </a:ln>
                <a:solidFill>
                  <a:prstClr val="white"/>
                </a:solidFill>
                <a:effectLst>
                  <a:glow rad="101600">
                    <a:prstClr val="black">
                      <a:alpha val="60000"/>
                    </a:prstClr>
                  </a:glo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b="4603"/>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0" y="1642170"/>
            <a:ext cx="8843962" cy="3539430"/>
          </a:xfrm>
          <a:prstGeom prst="rect">
            <a:avLst/>
          </a:prstGeom>
        </p:spPr>
        <p:txBody>
          <a:bodyPr wrap="square">
            <a:spAutoFit/>
          </a:bodyPr>
          <a:lstStyle/>
          <a:p>
            <a:pPr algn="ctr" eaLnBrk="0" hangingPunct="0">
              <a:defRPr/>
            </a:pP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menyuruh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berlaku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adil</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berbuat</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kebaikan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memberi</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bantuan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kaum</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kerabat</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melarang</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daripada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melakukan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perbuatan-perbuatan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keji</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mungkar</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serta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kezaliman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Ia</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mengajar</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dengan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suruhan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laranganNYA</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ini</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supaya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kamu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mengambil</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peringatan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mematuhinya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t>
            </a:r>
          </a:p>
        </p:txBody>
      </p:sp>
      <p:sp>
        <p:nvSpPr>
          <p:cNvPr id="9" name="Rectangle 8"/>
          <p:cNvSpPr/>
          <p:nvPr/>
        </p:nvSpPr>
        <p:spPr>
          <a:xfrm>
            <a:off x="457200" y="228600"/>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b="4603"/>
          <a:stretch>
            <a:fillRect/>
          </a:stretch>
        </p:blipFill>
        <p:spPr bwMode="auto">
          <a:xfrm>
            <a:off x="0" y="0"/>
            <a:ext cx="9144000" cy="6858000"/>
          </a:xfrm>
          <a:prstGeom prst="rect">
            <a:avLst/>
          </a:prstGeom>
          <a:noFill/>
          <a:ln w="9525">
            <a:noFill/>
            <a:miter lim="800000"/>
            <a:headEnd/>
            <a:tailEnd/>
          </a:ln>
          <a:effectLst/>
        </p:spPr>
      </p:pic>
      <p:sp>
        <p:nvSpPr>
          <p:cNvPr id="5" name="Rectangle 4"/>
          <p:cNvSpPr>
            <a:spLocks noChangeArrowheads="1"/>
          </p:cNvSpPr>
          <p:nvPr/>
        </p:nvSpPr>
        <p:spPr bwMode="auto">
          <a:xfrm>
            <a:off x="0" y="890550"/>
            <a:ext cx="9144000" cy="5357850"/>
          </a:xfrm>
          <a:prstGeom prst="rect">
            <a:avLst/>
          </a:prstGeom>
          <a:noFill/>
          <a:ln w="76200" cmpd="tri">
            <a:noFill/>
            <a:miter lim="800000"/>
            <a:headEnd/>
            <a:tailEnd/>
          </a:ln>
        </p:spPr>
        <p:txBody>
          <a:bodyPr/>
          <a:lstStyle/>
          <a:p>
            <a:pPr marL="419100" indent="-382588" algn="ctr" eaLnBrk="0" hangingPunct="0">
              <a:lnSpc>
                <a:spcPct val="90000"/>
              </a:lnSpc>
              <a:defRPr/>
            </a:pPr>
            <a:r>
              <a:rPr lang="en-US" sz="2800" b="1" i="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p>
          <a:p>
            <a:pPr marL="419100" indent="-382588" algn="ctr" eaLnBrk="0" hangingPunct="0">
              <a:lnSpc>
                <a:spcPct val="90000"/>
              </a:lnSpc>
              <a:defRPr/>
            </a:pP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Maka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Allah Yang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Maha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Agung</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Mengingatimu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a:p>
            <a:pPr marL="419100" indent="-382588" algn="ctr" eaLnBrk="0" hangingPunct="0">
              <a:lnSpc>
                <a:spcPct val="90000"/>
              </a:lnSpc>
              <a:defRPr/>
            </a:pP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Bersyukurlah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Di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Atas</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Nikmat-nikmatnya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Dia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Menambahkan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Nikmat</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Kepadamu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Pohonlah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a:p>
            <a:pPr marL="419100" indent="-382588" algn="ctr" eaLnBrk="0" hangingPunct="0">
              <a:lnSpc>
                <a:spcPct val="90000"/>
              </a:lnSpc>
              <a:defRPr/>
            </a:pP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Dari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Kelebihannya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Nescaya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Diberikannya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Kepadamu</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t>
            </a:r>
          </a:p>
          <a:p>
            <a:pPr marL="419100" indent="-382588" algn="ctr" eaLnBrk="0" hangingPunct="0">
              <a:lnSpc>
                <a:spcPct val="90000"/>
              </a:lnSpc>
              <a:defRPr/>
            </a:pP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Sesungguhnya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Mengingati</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a:p>
            <a:pPr marL="419100" indent="-382588" algn="ctr" eaLnBrk="0" hangingPunct="0">
              <a:lnSpc>
                <a:spcPct val="90000"/>
              </a:lnSpc>
              <a:defRPr/>
            </a:pP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Itu</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Lebih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Besar</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Faedah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a:p>
            <a:pPr marL="419100" indent="-382588" algn="ctr" eaLnBrk="0" hangingPunct="0">
              <a:lnSpc>
                <a:spcPct val="90000"/>
              </a:lnSpc>
              <a:defRPr/>
            </a:pP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Dan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Kesannya</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Dan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Ingatlah</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endPar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a:p>
            <a:pPr marL="419100" indent="-382588" algn="ctr" eaLnBrk="0" hangingPunct="0">
              <a:lnSpc>
                <a:spcPct val="90000"/>
              </a:lnSpc>
              <a:defRPr/>
            </a:pP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Allah </a:t>
            </a:r>
            <a:r>
              <a:rPr lang="en-US" sz="2800" b="1" dirty="0" err="1">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Mengetahui</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Apa</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Yang </a:t>
            </a:r>
          </a:p>
          <a:p>
            <a:pPr marL="419100" indent="-382588" algn="ctr" eaLnBrk="0" hangingPunct="0">
              <a:lnSpc>
                <a:spcPct val="90000"/>
              </a:lnSpc>
              <a:defRPr/>
            </a:pPr>
            <a:r>
              <a:rPr lang="en-US" sz="2800" b="1" dirty="0" err="1"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Kamu</a:t>
            </a:r>
            <a:r>
              <a:rPr lang="en-US" sz="2800" b="1" dirty="0"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800" b="1" dirty="0" err="1" smtClean="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Kerjakan</a:t>
            </a:r>
            <a:r>
              <a:rPr lang="en-US" sz="2800" b="1" dirty="0">
                <a:ln w="1841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28596" y="116632"/>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29015"/>
            <a:ext cx="9144000" cy="1938992"/>
          </a:xfrm>
          <a:prstGeom prst="rect">
            <a:avLst/>
          </a:prstGeom>
          <a:solidFill>
            <a:srgbClr val="00FF00">
              <a:alpha val="18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صَلِّى وَسَلِّمْ َعَلَى عَبْدِكَ وَرَسُوْلِكَ مُحَمَّدٍ وَعَلَى آلِهِ وَصَحْبِهِ أَجْمَعِينَ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77072"/>
            <a:ext cx="9144000" cy="2554545"/>
          </a:xfrm>
          <a:prstGeom prst="rect">
            <a:avLst/>
          </a:prstGeom>
          <a:solidFill>
            <a:schemeClr val="accent6">
              <a:lumMod val="75000"/>
              <a:alpha val="48000"/>
            </a:schemeClr>
          </a:solidFill>
          <a:ln w="57150">
            <a:noFill/>
          </a:ln>
        </p:spPr>
        <p:txBody>
          <a:bodyPr wrap="square">
            <a:spAutoFit/>
          </a:bodyPr>
          <a:lstStyle/>
          <a:p>
            <a:pPr algn="ctr" fontAlgn="auto">
              <a:spcBef>
                <a:spcPts val="0"/>
              </a:spcBef>
              <a:spcAft>
                <a:spcPts val="0"/>
              </a:spcAft>
              <a:defRPr/>
            </a:pP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sejahtera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hambaMu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rasulMu</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en-US" sz="32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32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3608" b="6808"/>
          <a:stretch>
            <a:fillRect/>
          </a:stretch>
        </p:blipFill>
        <p:spPr bwMode="auto">
          <a:xfrm>
            <a:off x="-142908" y="0"/>
            <a:ext cx="9358346"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205721"/>
            <a:ext cx="750099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0658"/>
            <a:ext cx="9144000" cy="1754326"/>
          </a:xfrm>
          <a:prstGeom prst="rect">
            <a:avLst/>
          </a:prstGeom>
          <a:solidFill>
            <a:srgbClr val="00FF00">
              <a:alpha val="20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وَاشْكُرُوْهُ عَلَى نِعَمِهِ، فَقَد فَضَّلَكُم بِآدَابِ الدِّيْنِ عَلَى كَثِيرٍ مِمَّنْ خَلَقَ تَفْضِيلاً</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56399"/>
            <a:ext cx="9144000" cy="2092881"/>
          </a:xfrm>
          <a:prstGeom prst="rect">
            <a:avLst/>
          </a:prstGeom>
          <a:solidFill>
            <a:schemeClr val="accent6">
              <a:lumMod val="75000"/>
              <a:alpha val="32000"/>
            </a:schemeClr>
          </a:solidFill>
          <a:ln w="57150">
            <a:noFill/>
          </a:ln>
        </p:spPr>
        <p:txBody>
          <a:bodyPr wrap="square">
            <a:spAutoFit/>
          </a:bodyPr>
          <a:lstStyle/>
          <a:p>
            <a:pPr algn="ctr" fontAlgn="auto">
              <a:spcBef>
                <a:spcPts val="0"/>
              </a:spcBef>
              <a:spcAft>
                <a:spcPts val="0"/>
              </a:spcAft>
              <a:defRPr/>
            </a:pP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Bertaqwalah</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bersyukurlah</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nikmatnya</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demi</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sesungguhnya,Allah</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sangat</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memuliakan</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kita</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berbanding</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kejadian</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lain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kerana</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adab-adab</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agama yang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kita</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hayati</a:t>
            </a:r>
            <a:r>
              <a:rPr lang="en-US" sz="2600" b="1" dirty="0" smtClean="0">
                <a:ln w="19050">
                  <a:solidFill>
                    <a:schemeClr val="tx1"/>
                  </a:solidFill>
                </a:ln>
                <a:solidFill>
                  <a:schemeClr val="bg1"/>
                </a:solidFill>
                <a:effectLst>
                  <a:glow rad="1016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endParaRPr lang="en-US" sz="2600" b="1" dirty="0">
              <a:ln>
                <a:solidFill>
                  <a:sysClr val="windowText" lastClr="000000"/>
                </a:solidFill>
              </a:ln>
              <a:solidFill>
                <a:srgbClr val="00FF00"/>
              </a:solidFill>
              <a:effectLst>
                <a:glow rad="101600">
                  <a:schemeClr val="tx1">
                    <a:alpha val="60000"/>
                  </a:schemeClr>
                </a:glo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571472" y="3999148"/>
            <a:ext cx="8001056" cy="1571636"/>
          </a:xfrm>
          <a:prstGeom prst="roundRect">
            <a:avLst>
              <a:gd name="adj" fmla="val 0"/>
            </a:avLst>
          </a:prstGeom>
          <a:solidFill>
            <a:srgbClr val="996600"/>
          </a:solidFill>
          <a:ln w="38100">
            <a:solidFill>
              <a:srgbClr val="FFFFFF"/>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Syukur</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Kita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masih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perihatin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berasaskan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mahabbah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ukhuwwah</a:t>
            </a:r>
            <a:endParaRPr lang="en-US" sz="26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Curved Down Arrow 3"/>
          <p:cNvSpPr/>
          <p:nvPr/>
        </p:nvSpPr>
        <p:spPr>
          <a:xfrm rot="4223208">
            <a:off x="6914514" y="2730066"/>
            <a:ext cx="2924243" cy="1027138"/>
          </a:xfrm>
          <a:prstGeom prst="curvedDownArrow">
            <a:avLst>
              <a:gd name="adj1" fmla="val 20951"/>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5" name="TextBox 4"/>
          <p:cNvSpPr txBox="1"/>
          <p:nvPr/>
        </p:nvSpPr>
        <p:spPr>
          <a:xfrm>
            <a:off x="71438" y="332656"/>
            <a:ext cx="9001156" cy="553998"/>
          </a:xfrm>
          <a:prstGeom prst="rect">
            <a:avLst/>
          </a:prstGeom>
          <a:noFill/>
        </p:spPr>
        <p:txBody>
          <a:bodyPr wrap="square" rtlCol="0">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AidilFitri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masih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bersemarak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Flowchart: Alternate Process 5"/>
          <p:cNvSpPr/>
          <p:nvPr/>
        </p:nvSpPr>
        <p:spPr>
          <a:xfrm>
            <a:off x="683568" y="1483998"/>
            <a:ext cx="7776864" cy="1800770"/>
          </a:xfrm>
          <a:prstGeom prst="flowChartAlternateProcess">
            <a:avLst/>
          </a:prstGeom>
          <a:solidFill>
            <a:srgbClr val="9900FF">
              <a:alpha val="93000"/>
            </a:srgbClr>
          </a:solidFill>
          <a:ln w="5715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pulang</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perantauan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berziarah</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bermaafan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mengucapkan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tahniah</a:t>
            </a:r>
            <a:endParaRPr lang="en-US" sz="2600" dirty="0" smtClean="0">
              <a:effectLst>
                <a:glow rad="101600">
                  <a:prstClr val="black">
                    <a:alpha val="60000"/>
                  </a:prstClr>
                </a:glow>
                <a:outerShdw blurRad="38100" dist="38100" dir="2700000" algn="tl">
                  <a:srgbClr val="000000">
                    <a:alpha val="43137"/>
                  </a:srgbClr>
                </a:outerShdw>
              </a:effectLst>
            </a:endParaRPr>
          </a:p>
          <a:p>
            <a:pPr algn="ct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lowchart: Alternate Process 2"/>
          <p:cNvSpPr/>
          <p:nvPr/>
        </p:nvSpPr>
        <p:spPr>
          <a:xfrm>
            <a:off x="1115616" y="3246256"/>
            <a:ext cx="7776864" cy="1715652"/>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Lupakan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pergeseran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perpecahan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akibat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fahaman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politik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konflik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kepentingan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peribadi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sebarangan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persaingan</a:t>
            </a:r>
            <a:endParaRPr lang="en-US" sz="2400" dirty="0" smtClean="0">
              <a:effectLst>
                <a:glow rad="101600">
                  <a:prstClr val="black">
                    <a:alpha val="60000"/>
                  </a:prstClr>
                </a:glow>
                <a:outerShdw blurRad="38100" dist="38100" dir="2700000" algn="tl">
                  <a:srgbClr val="000000">
                    <a:alpha val="43137"/>
                  </a:srgbClr>
                </a:outerShdw>
              </a:effectLst>
            </a:endParaRPr>
          </a:p>
          <a:p>
            <a:pPr algn="ctr"/>
            <a:endParaRPr lang="en-US" sz="2400" dirty="0">
              <a:effectLst>
                <a:outerShdw blurRad="38100" dist="38100" dir="2700000" algn="tl">
                  <a:srgbClr val="000000">
                    <a:alpha val="43137"/>
                  </a:srgbClr>
                </a:outerShdw>
              </a:effectLst>
            </a:endParaRPr>
          </a:p>
        </p:txBody>
      </p:sp>
      <p:sp>
        <p:nvSpPr>
          <p:cNvPr id="4" name="Curved Down Arrow 3"/>
          <p:cNvSpPr/>
          <p:nvPr/>
        </p:nvSpPr>
        <p:spPr>
          <a:xfrm rot="2445362">
            <a:off x="5653897" y="1468731"/>
            <a:ext cx="2924243" cy="1555587"/>
          </a:xfrm>
          <a:prstGeom prst="curvedDownArrow">
            <a:avLst>
              <a:gd name="adj1" fmla="val 28952"/>
              <a:gd name="adj2" fmla="val 50000"/>
              <a:gd name="adj3" fmla="val 50634"/>
            </a:avLst>
          </a:prstGeom>
          <a:solidFill>
            <a:srgbClr val="D60093"/>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5" name="TextBox 4"/>
          <p:cNvSpPr txBox="1"/>
          <p:nvPr/>
        </p:nvSpPr>
        <p:spPr>
          <a:xfrm>
            <a:off x="71438" y="44624"/>
            <a:ext cx="9001156" cy="1015663"/>
          </a:xfrm>
          <a:prstGeom prst="rect">
            <a:avLst/>
          </a:prstGeom>
          <a:noFill/>
        </p:spPr>
        <p:txBody>
          <a:bodyPr wrap="square" rtlCol="0">
            <a:spAutoFit/>
          </a:bodyPr>
          <a:lstStyle/>
          <a:p>
            <a:pPr algn="ct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mahabbah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semangat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ukhuwwah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642910" y="1590072"/>
            <a:ext cx="6286544" cy="1368152"/>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Perlulah</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dipupuk</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dikembangkan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diteruskan</a:t>
            </a:r>
            <a:endParaRPr lang="en-US" sz="2600" dirty="0">
              <a:effectLst>
                <a:glow rad="101600">
                  <a:prstClr val="black">
                    <a:alpha val="60000"/>
                  </a:prstClr>
                </a:glow>
                <a:outerShdw blurRad="38100" dist="38100" dir="2700000" algn="tl">
                  <a:srgbClr val="000000">
                    <a:alpha val="43137"/>
                  </a:srgbClr>
                </a:outerShdw>
              </a:effectLst>
            </a:endParaRPr>
          </a:p>
        </p:txBody>
      </p:sp>
      <p:sp>
        <p:nvSpPr>
          <p:cNvPr id="7" name="Striped Right Arrow 6"/>
          <p:cNvSpPr/>
          <p:nvPr/>
        </p:nvSpPr>
        <p:spPr>
          <a:xfrm rot="6814607">
            <a:off x="1014105" y="1083949"/>
            <a:ext cx="1000132" cy="785818"/>
          </a:xfrm>
          <a:prstGeom prst="stripedRightArrow">
            <a:avLst/>
          </a:prstGeom>
          <a:solidFill>
            <a:srgbClr val="D60093"/>
          </a:solidFill>
          <a:ln>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07348" y="260648"/>
            <a:ext cx="9001156" cy="584775"/>
          </a:xfrm>
          <a:prstGeom prst="rect">
            <a:avLst/>
          </a:prstGeom>
          <a:noFill/>
        </p:spPr>
        <p:txBody>
          <a:bodyPr wrap="square" rtlCol="0">
            <a:spAutoFit/>
          </a:bodyP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Kenangan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Alternate Process 3"/>
          <p:cNvSpPr/>
          <p:nvPr/>
        </p:nvSpPr>
        <p:spPr>
          <a:xfrm>
            <a:off x="714348" y="1589636"/>
            <a:ext cx="7776864" cy="1845988"/>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chemeClr val="bg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Melaksanakan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sebaiknya</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manfaat</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6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dariNya</a:t>
            </a:r>
            <a:endParaRPr lang="en-US" sz="2600" dirty="0">
              <a:effectLst>
                <a:glow rad="101600">
                  <a:schemeClr val="tx1">
                    <a:alpha val="60000"/>
                  </a:schemeClr>
                </a:glow>
                <a:outerShdw blurRad="38100" dist="38100" dir="2700000" algn="tl">
                  <a:srgbClr val="000000">
                    <a:alpha val="43137"/>
                  </a:srgbClr>
                </a:outerShdw>
              </a:effectLst>
            </a:endParaRPr>
          </a:p>
        </p:txBody>
      </p:sp>
      <p:sp>
        <p:nvSpPr>
          <p:cNvPr id="5" name="Snip Diagonal Corner Rectangle 4"/>
          <p:cNvSpPr/>
          <p:nvPr/>
        </p:nvSpPr>
        <p:spPr>
          <a:xfrm>
            <a:off x="714348" y="3862542"/>
            <a:ext cx="7715304" cy="1582682"/>
          </a:xfrm>
          <a:prstGeom prst="snip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8100000" scaled="1"/>
            <a:tileRect/>
          </a:gradFill>
          <a:ln w="38100">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Elakkan</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puasa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sia-sia</a:t>
            </a:r>
            <a:r>
              <a:rPr lang="en-US" sz="2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sahaja</a:t>
            </a:r>
            <a:endParaRPr lang="en-US" sz="2600" dirty="0">
              <a:effectLst>
                <a:glow rad="101600">
                  <a:prstClr val="black">
                    <a:alpha val="60000"/>
                  </a:prstClr>
                </a:glow>
                <a:outerShdw blurRad="38100" dist="38100" dir="2700000" algn="tl">
                  <a:srgbClr val="000000">
                    <a:alpha val="43137"/>
                  </a:srgbClr>
                </a:outerShdw>
              </a:effectLst>
            </a:endParaRPr>
          </a:p>
        </p:txBody>
      </p:sp>
      <p:sp>
        <p:nvSpPr>
          <p:cNvPr id="6" name="Curved Down Arrow 5"/>
          <p:cNvSpPr/>
          <p:nvPr/>
        </p:nvSpPr>
        <p:spPr>
          <a:xfrm rot="6019636">
            <a:off x="7316162" y="3251333"/>
            <a:ext cx="1963993" cy="1361653"/>
          </a:xfrm>
          <a:prstGeom prst="curvedDownArrow">
            <a:avLst>
              <a:gd name="adj1" fmla="val 20951"/>
              <a:gd name="adj2" fmla="val 50000"/>
              <a:gd name="adj3" fmla="val 50634"/>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22880" y="0"/>
            <a:ext cx="916688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1438" y="332656"/>
            <a:ext cx="9001156" cy="584775"/>
          </a:xfrm>
          <a:prstGeom prst="rect">
            <a:avLst/>
          </a:prstGeom>
          <a:noFill/>
        </p:spPr>
        <p:txBody>
          <a:bodyPr wrap="square" rtlCol="0">
            <a:spAutoFit/>
          </a:bodyP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Percakapan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beradab</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Alternate Process 3"/>
          <p:cNvSpPr/>
          <p:nvPr/>
        </p:nvSpPr>
        <p:spPr>
          <a:xfrm>
            <a:off x="611560" y="1339982"/>
            <a:ext cx="7776864" cy="1296930"/>
          </a:xfrm>
          <a:prstGeom prst="flowChartAlternateProcess">
            <a:avLst/>
          </a:prstGeom>
          <a:solidFill>
            <a:srgbClr val="FF0000">
              <a:alpha val="70000"/>
            </a:srgbClr>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Diajar</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bertutur</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kata-kata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dusta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batil</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pergaulan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2400" dirty="0" smtClean="0">
              <a:effectLst>
                <a:glow rad="101600">
                  <a:prstClr val="black">
                    <a:alpha val="60000"/>
                  </a:prstClr>
                </a:glow>
                <a:outerShdw blurRad="38100" dist="38100" dir="2700000" algn="tl">
                  <a:srgbClr val="000000">
                    <a:alpha val="43137"/>
                  </a:srgbClr>
                </a:outerShdw>
              </a:effectLst>
            </a:endParaRPr>
          </a:p>
        </p:txBody>
      </p:sp>
      <p:sp>
        <p:nvSpPr>
          <p:cNvPr id="5" name="Snip Diagonal Corner Rectangle 4"/>
          <p:cNvSpPr/>
          <p:nvPr/>
        </p:nvSpPr>
        <p:spPr>
          <a:xfrm>
            <a:off x="1043608" y="3200220"/>
            <a:ext cx="7560840" cy="1524924"/>
          </a:xfrm>
          <a:prstGeom prst="snip2DiagRect">
            <a:avLst/>
          </a:prstGeom>
          <a:solidFill>
            <a:srgbClr val="009900"/>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adalah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proses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mendidik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mengukuhkan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sakhsiah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adab</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tatasusila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agama</a:t>
            </a:r>
            <a:endParaRPr lang="en-US" sz="2400" dirty="0">
              <a:effectLst>
                <a:glow rad="101600">
                  <a:prstClr val="black">
                    <a:alpha val="60000"/>
                  </a:prstClr>
                </a:glow>
                <a:outerShdw blurRad="38100" dist="38100" dir="2700000" algn="tl">
                  <a:srgbClr val="000000">
                    <a:alpha val="43137"/>
                  </a:srgbClr>
                </a:outerShdw>
              </a:effectLst>
            </a:endParaRPr>
          </a:p>
        </p:txBody>
      </p:sp>
      <p:sp>
        <p:nvSpPr>
          <p:cNvPr id="6" name="Rectangle 5"/>
          <p:cNvSpPr/>
          <p:nvPr/>
        </p:nvSpPr>
        <p:spPr>
          <a:xfrm>
            <a:off x="1664890" y="5219864"/>
            <a:ext cx="6264696" cy="1136738"/>
          </a:xfrm>
          <a:prstGeom prst="rect">
            <a:avLst/>
          </a:prstGeom>
          <a:solidFill>
            <a:srgbClr val="FF0066"/>
          </a:solidFill>
          <a:ln w="3810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Semoga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berakhlak</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terpuji</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899592" y="3068960"/>
            <a:ext cx="714380" cy="714380"/>
          </a:xfrm>
          <a:prstGeom prst="star5">
            <a:avLst/>
          </a:prstGeom>
          <a:solidFill>
            <a:schemeClr val="accent6">
              <a:lumMod val="50000"/>
            </a:schemeClr>
          </a:solid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3964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1292</Words>
  <Application>Microsoft Office PowerPoint</Application>
  <PresentationFormat>On-screen Show (4:3)</PresentationFormat>
  <Paragraphs>170</Paragraphs>
  <Slides>40</Slides>
  <Notes>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1_Office Theme</vt:lpstr>
      <vt:lpstr>2_Office Theme</vt:lpstr>
      <vt:lpstr>6_Office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Unknown User</cp:lastModifiedBy>
  <cp:revision>15</cp:revision>
  <dcterms:created xsi:type="dcterms:W3CDTF">2002-01-09T18:16:36Z</dcterms:created>
  <dcterms:modified xsi:type="dcterms:W3CDTF">2013-08-14T07:39:21Z</dcterms:modified>
</cp:coreProperties>
</file>